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7" r:id="rId5"/>
    <p:sldId id="256" r:id="rId6"/>
    <p:sldId id="269" r:id="rId7"/>
    <p:sldId id="356" r:id="rId8"/>
    <p:sldId id="359" r:id="rId9"/>
    <p:sldId id="358" r:id="rId10"/>
    <p:sldId id="360" r:id="rId11"/>
    <p:sldId id="353" r:id="rId12"/>
    <p:sldId id="379" r:id="rId13"/>
    <p:sldId id="362" r:id="rId14"/>
    <p:sldId id="373" r:id="rId15"/>
    <p:sldId id="363" r:id="rId16"/>
    <p:sldId id="366" r:id="rId17"/>
    <p:sldId id="377" r:id="rId18"/>
    <p:sldId id="374" r:id="rId19"/>
    <p:sldId id="365" r:id="rId20"/>
    <p:sldId id="371" r:id="rId21"/>
    <p:sldId id="367" r:id="rId22"/>
    <p:sldId id="378" r:id="rId23"/>
    <p:sldId id="381" r:id="rId24"/>
    <p:sldId id="380" r:id="rId25"/>
    <p:sldId id="274" r:id="rId26"/>
    <p:sldId id="287" r:id="rId27"/>
    <p:sldId id="383" r:id="rId28"/>
    <p:sldId id="275" r:id="rId29"/>
    <p:sldId id="370" r:id="rId30"/>
    <p:sldId id="266" r:id="rId31"/>
  </p:sldIdLst>
  <p:sldSz cx="12192000" cy="6858000"/>
  <p:notesSz cx="6669088" cy="97536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DAA"/>
    <a:srgbClr val="1763AF"/>
    <a:srgbClr val="1A55AC"/>
    <a:srgbClr val="2074BA"/>
    <a:srgbClr val="9EB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67566-F737-4E21-969A-BCBAE9240FF6}" v="119" dt="2022-11-08T16:35:16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132" autoAdjust="0"/>
  </p:normalViewPr>
  <p:slideViewPr>
    <p:cSldViewPr snapToGrid="0" showGuides="1">
      <p:cViewPr varScale="1">
        <p:scale>
          <a:sx n="100" d="100"/>
          <a:sy n="100" d="100"/>
        </p:scale>
        <p:origin x="99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hard Vanderheyden" userId="c21bed92-b7aa-49ba-9a08-84203f02a52a" providerId="ADAL" clId="{64767566-F737-4E21-969A-BCBAE9240FF6}"/>
    <pc:docChg chg="undo custSel addSld delSld modSld sldOrd modMainMaster modNotesMaster modHandout">
      <pc:chgData name="Diethard Vanderheyden" userId="c21bed92-b7aa-49ba-9a08-84203f02a52a" providerId="ADAL" clId="{64767566-F737-4E21-969A-BCBAE9240FF6}" dt="2022-11-08T18:25:50.273" v="2727" actId="6549"/>
      <pc:docMkLst>
        <pc:docMk/>
      </pc:docMkLst>
      <pc:sldChg chg="modSp mod modClrScheme chgLayout">
        <pc:chgData name="Diethard Vanderheyden" userId="c21bed92-b7aa-49ba-9a08-84203f02a52a" providerId="ADAL" clId="{64767566-F737-4E21-969A-BCBAE9240FF6}" dt="2022-11-07T15:16:50.074" v="1328" actId="207"/>
        <pc:sldMkLst>
          <pc:docMk/>
          <pc:sldMk cId="2813751154" sldId="256"/>
        </pc:sldMkLst>
        <pc:spChg chg="mod ord">
          <ac:chgData name="Diethard Vanderheyden" userId="c21bed92-b7aa-49ba-9a08-84203f02a52a" providerId="ADAL" clId="{64767566-F737-4E21-969A-BCBAE9240FF6}" dt="2022-11-07T15:16:50.074" v="1328" actId="207"/>
          <ac:spMkLst>
            <pc:docMk/>
            <pc:sldMk cId="2813751154" sldId="256"/>
            <ac:spMk id="2" creationId="{2A1EF823-8E25-4347-B60F-5E71599C9ADC}"/>
          </ac:spMkLst>
        </pc:spChg>
        <pc:spChg chg="mod ord">
          <ac:chgData name="Diethard Vanderheyden" userId="c21bed92-b7aa-49ba-9a08-84203f02a52a" providerId="ADAL" clId="{64767566-F737-4E21-969A-BCBAE9240FF6}" dt="2022-11-07T15:16:33.713" v="1326" actId="700"/>
          <ac:spMkLst>
            <pc:docMk/>
            <pc:sldMk cId="2813751154" sldId="256"/>
            <ac:spMk id="3" creationId="{2A38039C-839B-4F7A-A082-DE4CA8391B7D}"/>
          </ac:spMkLst>
        </pc:spChg>
        <pc:spChg chg="mod ord">
          <ac:chgData name="Diethard Vanderheyden" userId="c21bed92-b7aa-49ba-9a08-84203f02a52a" providerId="ADAL" clId="{64767566-F737-4E21-969A-BCBAE9240FF6}" dt="2022-11-07T15:16:38.833" v="1327" actId="14100"/>
          <ac:spMkLst>
            <pc:docMk/>
            <pc:sldMk cId="2813751154" sldId="256"/>
            <ac:spMk id="4" creationId="{30DA2AB8-EA00-46E6-9F80-D39849CB54B4}"/>
          </ac:spMkLst>
        </pc:spChg>
      </pc:sldChg>
      <pc:sldChg chg="modSp mod">
        <pc:chgData name="Diethard Vanderheyden" userId="c21bed92-b7aa-49ba-9a08-84203f02a52a" providerId="ADAL" clId="{64767566-F737-4E21-969A-BCBAE9240FF6}" dt="2022-11-07T15:15:59.677" v="1325" actId="404"/>
        <pc:sldMkLst>
          <pc:docMk/>
          <pc:sldMk cId="1925413038" sldId="257"/>
        </pc:sldMkLst>
        <pc:spChg chg="mod">
          <ac:chgData name="Diethard Vanderheyden" userId="c21bed92-b7aa-49ba-9a08-84203f02a52a" providerId="ADAL" clId="{64767566-F737-4E21-969A-BCBAE9240FF6}" dt="2022-11-07T15:15:59.677" v="1325" actId="404"/>
          <ac:spMkLst>
            <pc:docMk/>
            <pc:sldMk cId="1925413038" sldId="257"/>
            <ac:spMk id="2" creationId="{CEC26370-BD33-440C-BBA5-0856CEF2A3A6}"/>
          </ac:spMkLst>
        </pc:spChg>
      </pc:sldChg>
      <pc:sldChg chg="add del">
        <pc:chgData name="Diethard Vanderheyden" userId="c21bed92-b7aa-49ba-9a08-84203f02a52a" providerId="ADAL" clId="{64767566-F737-4E21-969A-BCBAE9240FF6}" dt="2022-11-07T15:04:34.060" v="1064" actId="47"/>
        <pc:sldMkLst>
          <pc:docMk/>
          <pc:sldMk cId="3857390606" sldId="258"/>
        </pc:sldMkLst>
      </pc:sldChg>
      <pc:sldChg chg="modSp add del mod">
        <pc:chgData name="Diethard Vanderheyden" userId="c21bed92-b7aa-49ba-9a08-84203f02a52a" providerId="ADAL" clId="{64767566-F737-4E21-969A-BCBAE9240FF6}" dt="2022-11-07T15:14:52.888" v="1318" actId="47"/>
        <pc:sldMkLst>
          <pc:docMk/>
          <pc:sldMk cId="646739024" sldId="259"/>
        </pc:sldMkLst>
        <pc:spChg chg="mod">
          <ac:chgData name="Diethard Vanderheyden" userId="c21bed92-b7aa-49ba-9a08-84203f02a52a" providerId="ADAL" clId="{64767566-F737-4E21-969A-BCBAE9240FF6}" dt="2022-11-07T14:17:12.349" v="190" actId="20577"/>
          <ac:spMkLst>
            <pc:docMk/>
            <pc:sldMk cId="646739024" sldId="259"/>
            <ac:spMk id="5" creationId="{00000000-0000-0000-0000-000000000000}"/>
          </ac:spMkLst>
        </pc:spChg>
      </pc:sldChg>
      <pc:sldChg chg="modNotesTx">
        <pc:chgData name="Diethard Vanderheyden" userId="c21bed92-b7aa-49ba-9a08-84203f02a52a" providerId="ADAL" clId="{64767566-F737-4E21-969A-BCBAE9240FF6}" dt="2022-11-08T09:45:40.397" v="2523"/>
        <pc:sldMkLst>
          <pc:docMk/>
          <pc:sldMk cId="2501659433" sldId="269"/>
        </pc:sldMkLst>
      </pc:sldChg>
      <pc:sldChg chg="add del">
        <pc:chgData name="Diethard Vanderheyden" userId="c21bed92-b7aa-49ba-9a08-84203f02a52a" providerId="ADAL" clId="{64767566-F737-4E21-969A-BCBAE9240FF6}" dt="2022-11-07T15:04:01.203" v="1062" actId="47"/>
        <pc:sldMkLst>
          <pc:docMk/>
          <pc:sldMk cId="2349342943" sldId="271"/>
        </pc:sldMkLst>
      </pc:sldChg>
      <pc:sldChg chg="add del">
        <pc:chgData name="Diethard Vanderheyden" userId="c21bed92-b7aa-49ba-9a08-84203f02a52a" providerId="ADAL" clId="{64767566-F737-4E21-969A-BCBAE9240FF6}" dt="2022-11-07T15:02:52.006" v="1061" actId="47"/>
        <pc:sldMkLst>
          <pc:docMk/>
          <pc:sldMk cId="779874357" sldId="272"/>
        </pc:sldMkLst>
      </pc:sldChg>
      <pc:sldChg chg="addSp modSp add mod modClrScheme chgLayout modNotesTx">
        <pc:chgData name="Diethard Vanderheyden" userId="c21bed92-b7aa-49ba-9a08-84203f02a52a" providerId="ADAL" clId="{64767566-F737-4E21-969A-BCBAE9240FF6}" dt="2022-11-08T18:25:50.273" v="2727" actId="6549"/>
        <pc:sldMkLst>
          <pc:docMk/>
          <pc:sldMk cId="1565781151" sldId="274"/>
        </pc:sldMkLst>
        <pc:spChg chg="mod ord">
          <ac:chgData name="Diethard Vanderheyden" userId="c21bed92-b7aa-49ba-9a08-84203f02a52a" providerId="ADAL" clId="{64767566-F737-4E21-969A-BCBAE9240FF6}" dt="2022-11-07T15:14:02.100" v="1307" actId="207"/>
          <ac:spMkLst>
            <pc:docMk/>
            <pc:sldMk cId="1565781151" sldId="274"/>
            <ac:spMk id="2" creationId="{C3E14758-B7F1-4584-92CC-6BEB1200E416}"/>
          </ac:spMkLst>
        </pc:spChg>
        <pc:spChg chg="mod ord">
          <ac:chgData name="Diethard Vanderheyden" userId="c21bed92-b7aa-49ba-9a08-84203f02a52a" providerId="ADAL" clId="{64767566-F737-4E21-969A-BCBAE9240FF6}" dt="2022-11-08T07:16:50.763" v="1765" actId="20577"/>
          <ac:spMkLst>
            <pc:docMk/>
            <pc:sldMk cId="1565781151" sldId="274"/>
            <ac:spMk id="3" creationId="{5F8EF307-A0C3-4EBE-8E4A-C4E79BFBAD3D}"/>
          </ac:spMkLst>
        </pc:spChg>
        <pc:spChg chg="mod ord">
          <ac:chgData name="Diethard Vanderheyden" userId="c21bed92-b7aa-49ba-9a08-84203f02a52a" providerId="ADAL" clId="{64767566-F737-4E21-969A-BCBAE9240FF6}" dt="2022-11-07T15:09:52.461" v="1096" actId="700"/>
          <ac:spMkLst>
            <pc:docMk/>
            <pc:sldMk cId="1565781151" sldId="274"/>
            <ac:spMk id="4" creationId="{D09630ED-B885-4667-BECC-2E48B126C91C}"/>
          </ac:spMkLst>
        </pc:spChg>
        <pc:spChg chg="mod ord">
          <ac:chgData name="Diethard Vanderheyden" userId="c21bed92-b7aa-49ba-9a08-84203f02a52a" providerId="ADAL" clId="{64767566-F737-4E21-969A-BCBAE9240FF6}" dt="2022-11-07T15:09:52.461" v="1096" actId="700"/>
          <ac:spMkLst>
            <pc:docMk/>
            <pc:sldMk cId="1565781151" sldId="274"/>
            <ac:spMk id="5" creationId="{A5C69953-E31E-4F26-BD5C-9EE83E67C801}"/>
          </ac:spMkLst>
        </pc:spChg>
        <pc:spChg chg="mod ord">
          <ac:chgData name="Diethard Vanderheyden" userId="c21bed92-b7aa-49ba-9a08-84203f02a52a" providerId="ADAL" clId="{64767566-F737-4E21-969A-BCBAE9240FF6}" dt="2022-11-07T15:14:41.170" v="1317" actId="14100"/>
          <ac:spMkLst>
            <pc:docMk/>
            <pc:sldMk cId="1565781151" sldId="274"/>
            <ac:spMk id="6" creationId="{679E197D-21A6-445B-B58D-F99E15ED1E8A}"/>
          </ac:spMkLst>
        </pc:spChg>
        <pc:spChg chg="add mod">
          <ac:chgData name="Diethard Vanderheyden" userId="c21bed92-b7aa-49ba-9a08-84203f02a52a" providerId="ADAL" clId="{64767566-F737-4E21-969A-BCBAE9240FF6}" dt="2022-11-07T15:14:26.361" v="1311" actId="14100"/>
          <ac:spMkLst>
            <pc:docMk/>
            <pc:sldMk cId="1565781151" sldId="274"/>
            <ac:spMk id="7" creationId="{69826734-43CA-AB24-F895-A737713044A0}"/>
          </ac:spMkLst>
        </pc:spChg>
        <pc:spChg chg="add mod ord">
          <ac:chgData name="Diethard Vanderheyden" userId="c21bed92-b7aa-49ba-9a08-84203f02a52a" providerId="ADAL" clId="{64767566-F737-4E21-969A-BCBAE9240FF6}" dt="2022-11-07T15:14:18.881" v="1310" actId="167"/>
          <ac:spMkLst>
            <pc:docMk/>
            <pc:sldMk cId="1565781151" sldId="274"/>
            <ac:spMk id="8" creationId="{0CDF529B-D074-8E78-716E-7B34CC8F8A77}"/>
          </ac:spMkLst>
        </pc:spChg>
      </pc:sldChg>
      <pc:sldChg chg="modSp mod modClrScheme chgLayout">
        <pc:chgData name="Diethard Vanderheyden" userId="c21bed92-b7aa-49ba-9a08-84203f02a52a" providerId="ADAL" clId="{64767566-F737-4E21-969A-BCBAE9240FF6}" dt="2022-11-08T09:48:07.227" v="2547" actId="20577"/>
        <pc:sldMkLst>
          <pc:docMk/>
          <pc:sldMk cId="970899814" sldId="275"/>
        </pc:sldMkLst>
        <pc:spChg chg="mod ord">
          <ac:chgData name="Diethard Vanderheyden" userId="c21bed92-b7aa-49ba-9a08-84203f02a52a" providerId="ADAL" clId="{64767566-F737-4E21-969A-BCBAE9240FF6}" dt="2022-11-08T09:44:43.810" v="2522" actId="207"/>
          <ac:spMkLst>
            <pc:docMk/>
            <pc:sldMk cId="970899814" sldId="275"/>
            <ac:spMk id="2" creationId="{2A1EF823-8E25-4347-B60F-5E71599C9ADC}"/>
          </ac:spMkLst>
        </pc:spChg>
        <pc:spChg chg="mod ord">
          <ac:chgData name="Diethard Vanderheyden" userId="c21bed92-b7aa-49ba-9a08-84203f02a52a" providerId="ADAL" clId="{64767566-F737-4E21-969A-BCBAE9240FF6}" dt="2022-11-08T09:41:52.145" v="2456" actId="700"/>
          <ac:spMkLst>
            <pc:docMk/>
            <pc:sldMk cId="970899814" sldId="275"/>
            <ac:spMk id="3" creationId="{2A38039C-839B-4F7A-A082-DE4CA8391B7D}"/>
          </ac:spMkLst>
        </pc:spChg>
        <pc:spChg chg="mod ord">
          <ac:chgData name="Diethard Vanderheyden" userId="c21bed92-b7aa-49ba-9a08-84203f02a52a" providerId="ADAL" clId="{64767566-F737-4E21-969A-BCBAE9240FF6}" dt="2022-11-08T09:48:07.227" v="2547" actId="20577"/>
          <ac:spMkLst>
            <pc:docMk/>
            <pc:sldMk cId="970899814" sldId="275"/>
            <ac:spMk id="4" creationId="{30DA2AB8-EA00-46E6-9F80-D39849CB54B4}"/>
          </ac:spMkLst>
        </pc:spChg>
      </pc:sldChg>
      <pc:sldChg chg="add del">
        <pc:chgData name="Diethard Vanderheyden" userId="c21bed92-b7aa-49ba-9a08-84203f02a52a" providerId="ADAL" clId="{64767566-F737-4E21-969A-BCBAE9240FF6}" dt="2022-11-08T09:11:14.543" v="1845" actId="47"/>
        <pc:sldMkLst>
          <pc:docMk/>
          <pc:sldMk cId="1104901754" sldId="276"/>
        </pc:sldMkLst>
      </pc:sldChg>
      <pc:sldChg chg="add del">
        <pc:chgData name="Diethard Vanderheyden" userId="c21bed92-b7aa-49ba-9a08-84203f02a52a" providerId="ADAL" clId="{64767566-F737-4E21-969A-BCBAE9240FF6}" dt="2022-11-08T09:11:44.796" v="1849" actId="47"/>
        <pc:sldMkLst>
          <pc:docMk/>
          <pc:sldMk cId="517390528" sldId="278"/>
        </pc:sldMkLst>
      </pc:sldChg>
      <pc:sldChg chg="add del">
        <pc:chgData name="Diethard Vanderheyden" userId="c21bed92-b7aa-49ba-9a08-84203f02a52a" providerId="ADAL" clId="{64767566-F737-4E21-969A-BCBAE9240FF6}" dt="2022-11-08T09:41:34.519" v="2454" actId="47"/>
        <pc:sldMkLst>
          <pc:docMk/>
          <pc:sldMk cId="945950606" sldId="281"/>
        </pc:sldMkLst>
      </pc:sldChg>
      <pc:sldChg chg="add del">
        <pc:chgData name="Diethard Vanderheyden" userId="c21bed92-b7aa-49ba-9a08-84203f02a52a" providerId="ADAL" clId="{64767566-F737-4E21-969A-BCBAE9240FF6}" dt="2022-11-07T15:04:30.217" v="1063" actId="47"/>
        <pc:sldMkLst>
          <pc:docMk/>
          <pc:sldMk cId="895621085" sldId="282"/>
        </pc:sldMkLst>
      </pc:sldChg>
      <pc:sldChg chg="add del">
        <pc:chgData name="Diethard Vanderheyden" userId="c21bed92-b7aa-49ba-9a08-84203f02a52a" providerId="ADAL" clId="{64767566-F737-4E21-969A-BCBAE9240FF6}" dt="2022-11-07T14:30:15.791" v="269" actId="47"/>
        <pc:sldMkLst>
          <pc:docMk/>
          <pc:sldMk cId="3087081691" sldId="285"/>
        </pc:sldMkLst>
      </pc:sldChg>
      <pc:sldChg chg="addSp delSp modSp add mod modClrScheme delAnim modAnim chgLayout">
        <pc:chgData name="Diethard Vanderheyden" userId="c21bed92-b7aa-49ba-9a08-84203f02a52a" providerId="ADAL" clId="{64767566-F737-4E21-969A-BCBAE9240FF6}" dt="2022-11-08T09:29:20.061" v="2173" actId="478"/>
        <pc:sldMkLst>
          <pc:docMk/>
          <pc:sldMk cId="2879789081" sldId="287"/>
        </pc:sldMkLst>
        <pc:spChg chg="mod ord">
          <ac:chgData name="Diethard Vanderheyden" userId="c21bed92-b7aa-49ba-9a08-84203f02a52a" providerId="ADAL" clId="{64767566-F737-4E21-969A-BCBAE9240FF6}" dt="2022-11-07T15:05:12.617" v="1065" actId="700"/>
          <ac:spMkLst>
            <pc:docMk/>
            <pc:sldMk cId="2879789081" sldId="287"/>
            <ac:spMk id="2" creationId="{DD05B3C5-9AF7-4906-8685-5B948AF9BB59}"/>
          </ac:spMkLst>
        </pc:spChg>
        <pc:spChg chg="del mod">
          <ac:chgData name="Diethard Vanderheyden" userId="c21bed92-b7aa-49ba-9a08-84203f02a52a" providerId="ADAL" clId="{64767566-F737-4E21-969A-BCBAE9240FF6}" dt="2022-11-07T14:45:40.240" v="903" actId="478"/>
          <ac:spMkLst>
            <pc:docMk/>
            <pc:sldMk cId="2879789081" sldId="287"/>
            <ac:spMk id="3" creationId="{0FE54FB9-7358-4AB9-97C5-12C84EC94FAA}"/>
          </ac:spMkLst>
        </pc:spChg>
        <pc:spChg chg="mod ord">
          <ac:chgData name="Diethard Vanderheyden" userId="c21bed92-b7aa-49ba-9a08-84203f02a52a" providerId="ADAL" clId="{64767566-F737-4E21-969A-BCBAE9240FF6}" dt="2022-11-07T15:05:12.617" v="1065" actId="700"/>
          <ac:spMkLst>
            <pc:docMk/>
            <pc:sldMk cId="2879789081" sldId="287"/>
            <ac:spMk id="4" creationId="{137F426C-60F4-4126-8D10-C6BA8DFDCD78}"/>
          </ac:spMkLst>
        </pc:spChg>
        <pc:spChg chg="mod ord">
          <ac:chgData name="Diethard Vanderheyden" userId="c21bed92-b7aa-49ba-9a08-84203f02a52a" providerId="ADAL" clId="{64767566-F737-4E21-969A-BCBAE9240FF6}" dt="2022-11-07T15:05:12.617" v="1065" actId="700"/>
          <ac:spMkLst>
            <pc:docMk/>
            <pc:sldMk cId="2879789081" sldId="287"/>
            <ac:spMk id="5" creationId="{D3AF2B9B-2669-4D26-9062-255BF2DE7174}"/>
          </ac:spMkLst>
        </pc:spChg>
        <pc:spChg chg="mod ord">
          <ac:chgData name="Diethard Vanderheyden" userId="c21bed92-b7aa-49ba-9a08-84203f02a52a" providerId="ADAL" clId="{64767566-F737-4E21-969A-BCBAE9240FF6}" dt="2022-11-07T15:15:27.252" v="1321" actId="14100"/>
          <ac:spMkLst>
            <pc:docMk/>
            <pc:sldMk cId="2879789081" sldId="287"/>
            <ac:spMk id="6" creationId="{86DF4D29-2ADC-4959-8C28-888A86EBCC09}"/>
          </ac:spMkLst>
        </pc:spChg>
        <pc:spChg chg="del mod">
          <ac:chgData name="Diethard Vanderheyden" userId="c21bed92-b7aa-49ba-9a08-84203f02a52a" providerId="ADAL" clId="{64767566-F737-4E21-969A-BCBAE9240FF6}" dt="2022-11-07T15:15:33.463" v="1323" actId="478"/>
          <ac:spMkLst>
            <pc:docMk/>
            <pc:sldMk cId="2879789081" sldId="287"/>
            <ac:spMk id="8" creationId="{80F67BF8-4A6A-47C6-836F-104E39380CFA}"/>
          </ac:spMkLst>
        </pc:spChg>
        <pc:spChg chg="add del mod">
          <ac:chgData name="Diethard Vanderheyden" userId="c21bed92-b7aa-49ba-9a08-84203f02a52a" providerId="ADAL" clId="{64767566-F737-4E21-969A-BCBAE9240FF6}" dt="2022-11-07T15:06:31.398" v="1071" actId="207"/>
          <ac:spMkLst>
            <pc:docMk/>
            <pc:sldMk cId="2879789081" sldId="287"/>
            <ac:spMk id="9" creationId="{64DEE37E-7003-A831-2CC1-52EC5A79A3D7}"/>
          </ac:spMkLst>
        </pc:spChg>
        <pc:spChg chg="add mod">
          <ac:chgData name="Diethard Vanderheyden" userId="c21bed92-b7aa-49ba-9a08-84203f02a52a" providerId="ADAL" clId="{64767566-F737-4E21-969A-BCBAE9240FF6}" dt="2022-11-07T15:09:07.062" v="1089" actId="207"/>
          <ac:spMkLst>
            <pc:docMk/>
            <pc:sldMk cId="2879789081" sldId="287"/>
            <ac:spMk id="10" creationId="{7F0C76D4-38BA-3866-790A-05E65A6C8A40}"/>
          </ac:spMkLst>
        </pc:spChg>
        <pc:spChg chg="add mod">
          <ac:chgData name="Diethard Vanderheyden" userId="c21bed92-b7aa-49ba-9a08-84203f02a52a" providerId="ADAL" clId="{64767566-F737-4E21-969A-BCBAE9240FF6}" dt="2022-11-07T15:27:52.729" v="1373" actId="27636"/>
          <ac:spMkLst>
            <pc:docMk/>
            <pc:sldMk cId="2879789081" sldId="287"/>
            <ac:spMk id="11" creationId="{1D38FE82-2530-0FBA-DEAB-D1E0CD4657E1}"/>
          </ac:spMkLst>
        </pc:spChg>
        <pc:spChg chg="add mod">
          <ac:chgData name="Diethard Vanderheyden" userId="c21bed92-b7aa-49ba-9a08-84203f02a52a" providerId="ADAL" clId="{64767566-F737-4E21-969A-BCBAE9240FF6}" dt="2022-11-07T15:28:10.769" v="1377" actId="27636"/>
          <ac:spMkLst>
            <pc:docMk/>
            <pc:sldMk cId="2879789081" sldId="287"/>
            <ac:spMk id="12" creationId="{1E29D718-BB5E-7621-1A52-B593616EAD16}"/>
          </ac:spMkLst>
        </pc:spChg>
        <pc:spChg chg="add mod">
          <ac:chgData name="Diethard Vanderheyden" userId="c21bed92-b7aa-49ba-9a08-84203f02a52a" providerId="ADAL" clId="{64767566-F737-4E21-969A-BCBAE9240FF6}" dt="2022-11-07T15:28:13.250" v="1378" actId="14100"/>
          <ac:spMkLst>
            <pc:docMk/>
            <pc:sldMk cId="2879789081" sldId="287"/>
            <ac:spMk id="13" creationId="{1C0016D5-F4C0-FD0A-B784-F1A969E485B0}"/>
          </ac:spMkLst>
        </pc:spChg>
        <pc:spChg chg="add mod">
          <ac:chgData name="Diethard Vanderheyden" userId="c21bed92-b7aa-49ba-9a08-84203f02a52a" providerId="ADAL" clId="{64767566-F737-4E21-969A-BCBAE9240FF6}" dt="2022-11-07T15:09:11.485" v="1090" actId="207"/>
          <ac:spMkLst>
            <pc:docMk/>
            <pc:sldMk cId="2879789081" sldId="287"/>
            <ac:spMk id="14" creationId="{9481D379-BBA7-93DA-476E-A5D35CC685A1}"/>
          </ac:spMkLst>
        </pc:spChg>
        <pc:spChg chg="add mod">
          <ac:chgData name="Diethard Vanderheyden" userId="c21bed92-b7aa-49ba-9a08-84203f02a52a" providerId="ADAL" clId="{64767566-F737-4E21-969A-BCBAE9240FF6}" dt="2022-11-07T15:08:25.393" v="1081" actId="207"/>
          <ac:spMkLst>
            <pc:docMk/>
            <pc:sldMk cId="2879789081" sldId="287"/>
            <ac:spMk id="15" creationId="{6EB8A62C-92C3-EB5D-4A40-F7B819180346}"/>
          </ac:spMkLst>
        </pc:spChg>
        <pc:spChg chg="add mod">
          <ac:chgData name="Diethard Vanderheyden" userId="c21bed92-b7aa-49ba-9a08-84203f02a52a" providerId="ADAL" clId="{64767566-F737-4E21-969A-BCBAE9240FF6}" dt="2022-11-07T15:09:15.820" v="1091" actId="207"/>
          <ac:spMkLst>
            <pc:docMk/>
            <pc:sldMk cId="2879789081" sldId="287"/>
            <ac:spMk id="16" creationId="{59B71A91-6136-A0C9-091B-A61621AC8306}"/>
          </ac:spMkLst>
        </pc:spChg>
        <pc:spChg chg="add mod">
          <ac:chgData name="Diethard Vanderheyden" userId="c21bed92-b7aa-49ba-9a08-84203f02a52a" providerId="ADAL" clId="{64767566-F737-4E21-969A-BCBAE9240FF6}" dt="2022-11-07T15:08:29.387" v="1082" actId="207"/>
          <ac:spMkLst>
            <pc:docMk/>
            <pc:sldMk cId="2879789081" sldId="287"/>
            <ac:spMk id="17" creationId="{7B9F5433-8C44-71BF-1ABF-28A4F8F7522C}"/>
          </ac:spMkLst>
        </pc:spChg>
        <pc:spChg chg="add mod">
          <ac:chgData name="Diethard Vanderheyden" userId="c21bed92-b7aa-49ba-9a08-84203f02a52a" providerId="ADAL" clId="{64767566-F737-4E21-969A-BCBAE9240FF6}" dt="2022-11-07T15:08:34.535" v="1083" actId="207"/>
          <ac:spMkLst>
            <pc:docMk/>
            <pc:sldMk cId="2879789081" sldId="287"/>
            <ac:spMk id="18" creationId="{5511FD5E-B8E5-8B0C-3E99-40972EAAEF6F}"/>
          </ac:spMkLst>
        </pc:spChg>
        <pc:spChg chg="add mod">
          <ac:chgData name="Diethard Vanderheyden" userId="c21bed92-b7aa-49ba-9a08-84203f02a52a" providerId="ADAL" clId="{64767566-F737-4E21-969A-BCBAE9240FF6}" dt="2022-11-07T15:08:38.683" v="1084" actId="207"/>
          <ac:spMkLst>
            <pc:docMk/>
            <pc:sldMk cId="2879789081" sldId="287"/>
            <ac:spMk id="19" creationId="{D3909A56-7B21-983D-0772-4CE1CEE9EFE6}"/>
          </ac:spMkLst>
        </pc:spChg>
        <pc:spChg chg="add mod">
          <ac:chgData name="Diethard Vanderheyden" userId="c21bed92-b7aa-49ba-9a08-84203f02a52a" providerId="ADAL" clId="{64767566-F737-4E21-969A-BCBAE9240FF6}" dt="2022-11-07T15:09:19.249" v="1092" actId="207"/>
          <ac:spMkLst>
            <pc:docMk/>
            <pc:sldMk cId="2879789081" sldId="287"/>
            <ac:spMk id="20" creationId="{BB856A31-FF03-DC0A-517D-DE5051A3BB6B}"/>
          </ac:spMkLst>
        </pc:spChg>
        <pc:spChg chg="add mod">
          <ac:chgData name="Diethard Vanderheyden" userId="c21bed92-b7aa-49ba-9a08-84203f02a52a" providerId="ADAL" clId="{64767566-F737-4E21-969A-BCBAE9240FF6}" dt="2022-11-07T15:09:00.733" v="1088" actId="207"/>
          <ac:spMkLst>
            <pc:docMk/>
            <pc:sldMk cId="2879789081" sldId="287"/>
            <ac:spMk id="21" creationId="{8DD12048-5355-3BDC-ABD6-48E3D29936CE}"/>
          </ac:spMkLst>
        </pc:spChg>
        <pc:spChg chg="add mod">
          <ac:chgData name="Diethard Vanderheyden" userId="c21bed92-b7aa-49ba-9a08-84203f02a52a" providerId="ADAL" clId="{64767566-F737-4E21-969A-BCBAE9240FF6}" dt="2022-11-07T15:31:41.425" v="1397" actId="14100"/>
          <ac:spMkLst>
            <pc:docMk/>
            <pc:sldMk cId="2879789081" sldId="287"/>
            <ac:spMk id="22" creationId="{2BE9B472-C9F9-CB9C-5888-7BC33976606F}"/>
          </ac:spMkLst>
        </pc:spChg>
        <pc:spChg chg="add mod">
          <ac:chgData name="Diethard Vanderheyden" userId="c21bed92-b7aa-49ba-9a08-84203f02a52a" providerId="ADAL" clId="{64767566-F737-4E21-969A-BCBAE9240FF6}" dt="2022-11-07T15:31:46.942" v="1399" actId="27636"/>
          <ac:spMkLst>
            <pc:docMk/>
            <pc:sldMk cId="2879789081" sldId="287"/>
            <ac:spMk id="23" creationId="{E6F4512E-AB8A-FC17-CD0F-103C7139F79B}"/>
          </ac:spMkLst>
        </pc:spChg>
        <pc:spChg chg="add mod">
          <ac:chgData name="Diethard Vanderheyden" userId="c21bed92-b7aa-49ba-9a08-84203f02a52a" providerId="ADAL" clId="{64767566-F737-4E21-969A-BCBAE9240FF6}" dt="2022-11-07T15:31:38.893" v="1396" actId="27636"/>
          <ac:spMkLst>
            <pc:docMk/>
            <pc:sldMk cId="2879789081" sldId="287"/>
            <ac:spMk id="24" creationId="{38785E88-AD55-473C-5AE0-5ADF7BACEE27}"/>
          </ac:spMkLst>
        </pc:spChg>
        <pc:spChg chg="add mod">
          <ac:chgData name="Diethard Vanderheyden" userId="c21bed92-b7aa-49ba-9a08-84203f02a52a" providerId="ADAL" clId="{64767566-F737-4E21-969A-BCBAE9240FF6}" dt="2022-11-07T15:07:09.989" v="1074" actId="13822"/>
          <ac:spMkLst>
            <pc:docMk/>
            <pc:sldMk cId="2879789081" sldId="287"/>
            <ac:spMk id="30" creationId="{D3264E9B-9091-D9E7-6295-B1BEF2C94D7C}"/>
          </ac:spMkLst>
        </pc:spChg>
        <pc:spChg chg="add mod">
          <ac:chgData name="Diethard Vanderheyden" userId="c21bed92-b7aa-49ba-9a08-84203f02a52a" providerId="ADAL" clId="{64767566-F737-4E21-969A-BCBAE9240FF6}" dt="2022-11-07T15:09:24.191" v="1093" actId="13822"/>
          <ac:spMkLst>
            <pc:docMk/>
            <pc:sldMk cId="2879789081" sldId="287"/>
            <ac:spMk id="31" creationId="{599F5816-ABAA-8EAB-47E2-5D504C30E1BC}"/>
          </ac:spMkLst>
        </pc:spChg>
        <pc:spChg chg="add mod">
          <ac:chgData name="Diethard Vanderheyden" userId="c21bed92-b7aa-49ba-9a08-84203f02a52a" providerId="ADAL" clId="{64767566-F737-4E21-969A-BCBAE9240FF6}" dt="2022-11-08T07:18:09.203" v="1841" actId="14100"/>
          <ac:spMkLst>
            <pc:docMk/>
            <pc:sldMk cId="2879789081" sldId="287"/>
            <ac:spMk id="32" creationId="{A98D9425-7EC0-60F4-0524-68289B8937B9}"/>
          </ac:spMkLst>
        </pc:spChg>
        <pc:spChg chg="add mod">
          <ac:chgData name="Diethard Vanderheyden" userId="c21bed92-b7aa-49ba-9a08-84203f02a52a" providerId="ADAL" clId="{64767566-F737-4E21-969A-BCBAE9240FF6}" dt="2022-11-08T07:18:05.546" v="1840" actId="14100"/>
          <ac:spMkLst>
            <pc:docMk/>
            <pc:sldMk cId="2879789081" sldId="287"/>
            <ac:spMk id="33" creationId="{01F81190-65F6-2F2D-417F-EBA4945F98E1}"/>
          </ac:spMkLst>
        </pc:spChg>
        <pc:spChg chg="add del mod ord">
          <ac:chgData name="Diethard Vanderheyden" userId="c21bed92-b7aa-49ba-9a08-84203f02a52a" providerId="ADAL" clId="{64767566-F737-4E21-969A-BCBAE9240FF6}" dt="2022-11-07T15:15:10.992" v="1319" actId="478"/>
          <ac:spMkLst>
            <pc:docMk/>
            <pc:sldMk cId="2879789081" sldId="287"/>
            <ac:spMk id="34" creationId="{11A2C866-72BE-5ADC-AB89-E98D7AA5B016}"/>
          </ac:spMkLst>
        </pc:spChg>
        <pc:spChg chg="add del">
          <ac:chgData name="Diethard Vanderheyden" userId="c21bed92-b7aa-49ba-9a08-84203f02a52a" providerId="ADAL" clId="{64767566-F737-4E21-969A-BCBAE9240FF6}" dt="2022-11-08T09:29:20.061" v="2173" actId="478"/>
          <ac:spMkLst>
            <pc:docMk/>
            <pc:sldMk cId="2879789081" sldId="287"/>
            <ac:spMk id="49" creationId="{EC8A6904-E2F5-62EA-957E-B8BF4C8D4109}"/>
          </ac:spMkLst>
        </pc:spChg>
        <pc:grpChg chg="add mod">
          <ac:chgData name="Diethard Vanderheyden" userId="c21bed92-b7aa-49ba-9a08-84203f02a52a" providerId="ADAL" clId="{64767566-F737-4E21-969A-BCBAE9240FF6}" dt="2022-11-07T15:31:27.978" v="1391" actId="14100"/>
          <ac:grpSpMkLst>
            <pc:docMk/>
            <pc:sldMk cId="2879789081" sldId="287"/>
            <ac:grpSpMk id="25" creationId="{F2B71DF3-E1F4-22F8-9DA5-9077E0AFADC9}"/>
          </ac:grpSpMkLst>
        </pc:grpChg>
        <pc:grpChg chg="add mod">
          <ac:chgData name="Diethard Vanderheyden" userId="c21bed92-b7aa-49ba-9a08-84203f02a52a" providerId="ADAL" clId="{64767566-F737-4E21-969A-BCBAE9240FF6}" dt="2022-11-08T07:17:58.287" v="1838" actId="1038"/>
          <ac:grpSpMkLst>
            <pc:docMk/>
            <pc:sldMk cId="2879789081" sldId="287"/>
            <ac:grpSpMk id="26" creationId="{49A9A6AE-013A-5954-36A5-D757539EC26F}"/>
          </ac:grpSpMkLst>
        </pc:grpChg>
        <pc:grpChg chg="add mod">
          <ac:chgData name="Diethard Vanderheyden" userId="c21bed92-b7aa-49ba-9a08-84203f02a52a" providerId="ADAL" clId="{64767566-F737-4E21-969A-BCBAE9240FF6}" dt="2022-11-07T15:27:49.889" v="1371" actId="14100"/>
          <ac:grpSpMkLst>
            <pc:docMk/>
            <pc:sldMk cId="2879789081" sldId="287"/>
            <ac:grpSpMk id="27" creationId="{8EC0A9D6-3E9B-A164-2A5A-28BA35FA26CD}"/>
          </ac:grpSpMkLst>
        </pc:grpChg>
        <pc:grpChg chg="add mod">
          <ac:chgData name="Diethard Vanderheyden" userId="c21bed92-b7aa-49ba-9a08-84203f02a52a" providerId="ADAL" clId="{64767566-F737-4E21-969A-BCBAE9240FF6}" dt="2022-11-08T07:17:54.355" v="1819" actId="1038"/>
          <ac:grpSpMkLst>
            <pc:docMk/>
            <pc:sldMk cId="2879789081" sldId="287"/>
            <ac:grpSpMk id="28" creationId="{96F85A17-42AB-FDAE-D142-5F3790BE4800}"/>
          </ac:grpSpMkLst>
        </pc:grpChg>
        <pc:grpChg chg="add mod">
          <ac:chgData name="Diethard Vanderheyden" userId="c21bed92-b7aa-49ba-9a08-84203f02a52a" providerId="ADAL" clId="{64767566-F737-4E21-969A-BCBAE9240FF6}" dt="2022-11-08T07:17:32.219" v="1803" actId="1038"/>
          <ac:grpSpMkLst>
            <pc:docMk/>
            <pc:sldMk cId="2879789081" sldId="287"/>
            <ac:grpSpMk id="29" creationId="{8B983595-7CD6-9B4C-1D02-FE42F9FA9EFD}"/>
          </ac:grpSpMkLst>
        </pc:grpChg>
        <pc:picChg chg="add del mod">
          <ac:chgData name="Diethard Vanderheyden" userId="c21bed92-b7aa-49ba-9a08-84203f02a52a" providerId="ADAL" clId="{64767566-F737-4E21-969A-BCBAE9240FF6}" dt="2022-11-07T14:50:02.813" v="949" actId="478"/>
          <ac:picMkLst>
            <pc:docMk/>
            <pc:sldMk cId="2879789081" sldId="287"/>
            <ac:picMk id="7" creationId="{E2F34B7A-1347-A6E8-D170-C7E10051705A}"/>
          </ac:picMkLst>
        </pc:picChg>
        <pc:picChg chg="add mod">
          <ac:chgData name="Diethard Vanderheyden" userId="c21bed92-b7aa-49ba-9a08-84203f02a52a" providerId="ADAL" clId="{64767566-F737-4E21-969A-BCBAE9240FF6}" dt="2022-11-08T09:01:21.665" v="1842" actId="1076"/>
          <ac:picMkLst>
            <pc:docMk/>
            <pc:sldMk cId="2879789081" sldId="287"/>
            <ac:picMk id="36" creationId="{3CFB166D-ED30-9FFD-E15C-7980ED8C73BF}"/>
          </ac:picMkLst>
        </pc:picChg>
        <pc:picChg chg="add del mod">
          <ac:chgData name="Diethard Vanderheyden" userId="c21bed92-b7aa-49ba-9a08-84203f02a52a" providerId="ADAL" clId="{64767566-F737-4E21-969A-BCBAE9240FF6}" dt="2022-11-07T15:26:47.125" v="1364" actId="478"/>
          <ac:picMkLst>
            <pc:docMk/>
            <pc:sldMk cId="2879789081" sldId="287"/>
            <ac:picMk id="38" creationId="{37B8379E-5E0C-9225-CFF8-A109A0C2DAA8}"/>
          </ac:picMkLst>
        </pc:picChg>
        <pc:picChg chg="add mod">
          <ac:chgData name="Diethard Vanderheyden" userId="c21bed92-b7aa-49ba-9a08-84203f02a52a" providerId="ADAL" clId="{64767566-F737-4E21-969A-BCBAE9240FF6}" dt="2022-11-08T09:01:27.712" v="1843" actId="1076"/>
          <ac:picMkLst>
            <pc:docMk/>
            <pc:sldMk cId="2879789081" sldId="287"/>
            <ac:picMk id="40" creationId="{0C21C133-3741-F844-2DA6-5FE540A11AA5}"/>
          </ac:picMkLst>
        </pc:picChg>
        <pc:picChg chg="add del mod">
          <ac:chgData name="Diethard Vanderheyden" userId="c21bed92-b7aa-49ba-9a08-84203f02a52a" providerId="ADAL" clId="{64767566-F737-4E21-969A-BCBAE9240FF6}" dt="2022-11-07T15:30:55.939" v="1388" actId="478"/>
          <ac:picMkLst>
            <pc:docMk/>
            <pc:sldMk cId="2879789081" sldId="287"/>
            <ac:picMk id="42" creationId="{F7D06547-DFAE-B5E2-C724-28AB4D741EA8}"/>
          </ac:picMkLst>
        </pc:picChg>
        <pc:picChg chg="add mod">
          <ac:chgData name="Diethard Vanderheyden" userId="c21bed92-b7aa-49ba-9a08-84203f02a52a" providerId="ADAL" clId="{64767566-F737-4E21-969A-BCBAE9240FF6}" dt="2022-11-07T15:27:59.217" v="1374" actId="1076"/>
          <ac:picMkLst>
            <pc:docMk/>
            <pc:sldMk cId="2879789081" sldId="287"/>
            <ac:picMk id="44" creationId="{2C9D71D1-A154-F17B-CD35-BA954EC4538F}"/>
          </ac:picMkLst>
        </pc:picChg>
        <pc:picChg chg="add del mod">
          <ac:chgData name="Diethard Vanderheyden" userId="c21bed92-b7aa-49ba-9a08-84203f02a52a" providerId="ADAL" clId="{64767566-F737-4E21-969A-BCBAE9240FF6}" dt="2022-11-07T15:26:56.287" v="1365" actId="478"/>
          <ac:picMkLst>
            <pc:docMk/>
            <pc:sldMk cId="2879789081" sldId="287"/>
            <ac:picMk id="45" creationId="{8962D8A6-F539-29FF-A2CF-B8F934F04848}"/>
          </ac:picMkLst>
        </pc:picChg>
        <pc:picChg chg="add del mod">
          <ac:chgData name="Diethard Vanderheyden" userId="c21bed92-b7aa-49ba-9a08-84203f02a52a" providerId="ADAL" clId="{64767566-F737-4E21-969A-BCBAE9240FF6}" dt="2022-11-07T15:30:26.528" v="1387" actId="478"/>
          <ac:picMkLst>
            <pc:docMk/>
            <pc:sldMk cId="2879789081" sldId="287"/>
            <ac:picMk id="47" creationId="{B8AE3F5A-7B84-0FAF-2D25-E691D8354CDD}"/>
          </ac:picMkLst>
        </pc:picChg>
      </pc:sldChg>
      <pc:sldChg chg="add del">
        <pc:chgData name="Diethard Vanderheyden" userId="c21bed92-b7aa-49ba-9a08-84203f02a52a" providerId="ADAL" clId="{64767566-F737-4E21-969A-BCBAE9240FF6}" dt="2022-11-08T09:41:43.213" v="2455" actId="47"/>
        <pc:sldMkLst>
          <pc:docMk/>
          <pc:sldMk cId="3145314595" sldId="291"/>
        </pc:sldMkLst>
      </pc:sldChg>
      <pc:sldChg chg="add del">
        <pc:chgData name="Diethard Vanderheyden" userId="c21bed92-b7aa-49ba-9a08-84203f02a52a" providerId="ADAL" clId="{64767566-F737-4E21-969A-BCBAE9240FF6}" dt="2022-11-08T09:11:21.793" v="1846" actId="47"/>
        <pc:sldMkLst>
          <pc:docMk/>
          <pc:sldMk cId="2583262364" sldId="292"/>
        </pc:sldMkLst>
      </pc:sldChg>
      <pc:sldChg chg="add del">
        <pc:chgData name="Diethard Vanderheyden" userId="c21bed92-b7aa-49ba-9a08-84203f02a52a" providerId="ADAL" clId="{64767566-F737-4E21-969A-BCBAE9240FF6}" dt="2022-11-08T09:11:26.329" v="1847" actId="47"/>
        <pc:sldMkLst>
          <pc:docMk/>
          <pc:sldMk cId="1391247985" sldId="294"/>
        </pc:sldMkLst>
      </pc:sldChg>
      <pc:sldChg chg="add del">
        <pc:chgData name="Diethard Vanderheyden" userId="c21bed92-b7aa-49ba-9a08-84203f02a52a" providerId="ADAL" clId="{64767566-F737-4E21-969A-BCBAE9240FF6}" dt="2022-11-08T09:11:28.332" v="1848" actId="47"/>
        <pc:sldMkLst>
          <pc:docMk/>
          <pc:sldMk cId="2231911925" sldId="295"/>
        </pc:sldMkLst>
      </pc:sldChg>
      <pc:sldChg chg="add del">
        <pc:chgData name="Diethard Vanderheyden" userId="c21bed92-b7aa-49ba-9a08-84203f02a52a" providerId="ADAL" clId="{64767566-F737-4E21-969A-BCBAE9240FF6}" dt="2022-11-07T15:00:48.549" v="1046" actId="47"/>
        <pc:sldMkLst>
          <pc:docMk/>
          <pc:sldMk cId="630534704" sldId="297"/>
        </pc:sldMkLst>
      </pc:sldChg>
      <pc:sldChg chg="modSp add del mod">
        <pc:chgData name="Diethard Vanderheyden" userId="c21bed92-b7aa-49ba-9a08-84203f02a52a" providerId="ADAL" clId="{64767566-F737-4E21-969A-BCBAE9240FF6}" dt="2022-11-08T09:11:10.306" v="1844" actId="47"/>
        <pc:sldMkLst>
          <pc:docMk/>
          <pc:sldMk cId="4179069807" sldId="298"/>
        </pc:sldMkLst>
        <pc:spChg chg="mod">
          <ac:chgData name="Diethard Vanderheyden" userId="c21bed92-b7aa-49ba-9a08-84203f02a52a" providerId="ADAL" clId="{64767566-F737-4E21-969A-BCBAE9240FF6}" dt="2022-11-07T14:17:03.601" v="188" actId="27636"/>
          <ac:spMkLst>
            <pc:docMk/>
            <pc:sldMk cId="4179069807" sldId="298"/>
            <ac:spMk id="4" creationId="{B7F97F4C-C42C-427E-BC04-ECB82C1DA03D}"/>
          </ac:spMkLst>
        </pc:spChg>
        <pc:picChg chg="mod">
          <ac:chgData name="Diethard Vanderheyden" userId="c21bed92-b7aa-49ba-9a08-84203f02a52a" providerId="ADAL" clId="{64767566-F737-4E21-969A-BCBAE9240FF6}" dt="2022-11-07T15:02:41.412" v="1059" actId="14100"/>
          <ac:picMkLst>
            <pc:docMk/>
            <pc:sldMk cId="4179069807" sldId="298"/>
            <ac:picMk id="8" creationId="{4F50329D-1384-4D8B-8AA1-11E181E99291}"/>
          </ac:picMkLst>
        </pc:picChg>
      </pc:sldChg>
      <pc:sldChg chg="add del">
        <pc:chgData name="Diethard Vanderheyden" userId="c21bed92-b7aa-49ba-9a08-84203f02a52a" providerId="ADAL" clId="{64767566-F737-4E21-969A-BCBAE9240FF6}" dt="2022-11-07T15:01:33.371" v="1048" actId="47"/>
        <pc:sldMkLst>
          <pc:docMk/>
          <pc:sldMk cId="3942313353" sldId="299"/>
        </pc:sldMkLst>
      </pc:sldChg>
      <pc:sldChg chg="add del">
        <pc:chgData name="Diethard Vanderheyden" userId="c21bed92-b7aa-49ba-9a08-84203f02a52a" providerId="ADAL" clId="{64767566-F737-4E21-969A-BCBAE9240FF6}" dt="2022-11-07T15:01:41.964" v="1051" actId="47"/>
        <pc:sldMkLst>
          <pc:docMk/>
          <pc:sldMk cId="4152055864" sldId="301"/>
        </pc:sldMkLst>
      </pc:sldChg>
      <pc:sldChg chg="add del">
        <pc:chgData name="Diethard Vanderheyden" userId="c21bed92-b7aa-49ba-9a08-84203f02a52a" providerId="ADAL" clId="{64767566-F737-4E21-969A-BCBAE9240FF6}" dt="2022-11-07T15:01:37.693" v="1050" actId="47"/>
        <pc:sldMkLst>
          <pc:docMk/>
          <pc:sldMk cId="3330761124" sldId="302"/>
        </pc:sldMkLst>
      </pc:sldChg>
      <pc:sldChg chg="add del">
        <pc:chgData name="Diethard Vanderheyden" userId="c21bed92-b7aa-49ba-9a08-84203f02a52a" providerId="ADAL" clId="{64767566-F737-4E21-969A-BCBAE9240FF6}" dt="2022-11-07T15:02:48.302" v="1060" actId="47"/>
        <pc:sldMkLst>
          <pc:docMk/>
          <pc:sldMk cId="2084584828" sldId="303"/>
        </pc:sldMkLst>
      </pc:sldChg>
      <pc:sldChg chg="add del">
        <pc:chgData name="Diethard Vanderheyden" userId="c21bed92-b7aa-49ba-9a08-84203f02a52a" providerId="ADAL" clId="{64767566-F737-4E21-969A-BCBAE9240FF6}" dt="2022-11-07T15:01:35.121" v="1049" actId="47"/>
        <pc:sldMkLst>
          <pc:docMk/>
          <pc:sldMk cId="2764932750" sldId="304"/>
        </pc:sldMkLst>
      </pc:sldChg>
      <pc:sldChg chg="add del">
        <pc:chgData name="Diethard Vanderheyden" userId="c21bed92-b7aa-49ba-9a08-84203f02a52a" providerId="ADAL" clId="{64767566-F737-4E21-969A-BCBAE9240FF6}" dt="2022-11-07T15:01:27.154" v="1047" actId="47"/>
        <pc:sldMkLst>
          <pc:docMk/>
          <pc:sldMk cId="1721180271" sldId="305"/>
        </pc:sldMkLst>
      </pc:sldChg>
      <pc:sldChg chg="add del">
        <pc:chgData name="Diethard Vanderheyden" userId="c21bed92-b7aa-49ba-9a08-84203f02a52a" providerId="ADAL" clId="{64767566-F737-4E21-969A-BCBAE9240FF6}" dt="2022-11-07T15:00:43.655" v="1045" actId="47"/>
        <pc:sldMkLst>
          <pc:docMk/>
          <pc:sldMk cId="1293006510" sldId="306"/>
        </pc:sldMkLst>
      </pc:sldChg>
      <pc:sldChg chg="modSp mod">
        <pc:chgData name="Diethard Vanderheyden" userId="c21bed92-b7aa-49ba-9a08-84203f02a52a" providerId="ADAL" clId="{64767566-F737-4E21-969A-BCBAE9240FF6}" dt="2022-11-08T09:59:06.941" v="2621" actId="692"/>
        <pc:sldMkLst>
          <pc:docMk/>
          <pc:sldMk cId="2579166776" sldId="353"/>
        </pc:sldMkLst>
        <pc:spChg chg="mod">
          <ac:chgData name="Diethard Vanderheyden" userId="c21bed92-b7aa-49ba-9a08-84203f02a52a" providerId="ADAL" clId="{64767566-F737-4E21-969A-BCBAE9240FF6}" dt="2022-11-07T14:19:47.790" v="220" actId="20577"/>
          <ac:spMkLst>
            <pc:docMk/>
            <pc:sldMk cId="2579166776" sldId="353"/>
            <ac:spMk id="2" creationId="{CD3D3BC8-6026-73BD-0201-EE9B95252868}"/>
          </ac:spMkLst>
        </pc:spChg>
        <pc:graphicFrameChg chg="mod">
          <ac:chgData name="Diethard Vanderheyden" userId="c21bed92-b7aa-49ba-9a08-84203f02a52a" providerId="ADAL" clId="{64767566-F737-4E21-969A-BCBAE9240FF6}" dt="2022-11-08T09:59:06.941" v="2621" actId="692"/>
          <ac:graphicFrameMkLst>
            <pc:docMk/>
            <pc:sldMk cId="2579166776" sldId="353"/>
            <ac:graphicFrameMk id="14" creationId="{10F600A3-ABF5-B4D2-213E-45E0126D5CB2}"/>
          </ac:graphicFrameMkLst>
        </pc:graphicFrameChg>
        <pc:cxnChg chg="mod">
          <ac:chgData name="Diethard Vanderheyden" userId="c21bed92-b7aa-49ba-9a08-84203f02a52a" providerId="ADAL" clId="{64767566-F737-4E21-969A-BCBAE9240FF6}" dt="2022-11-07T15:34:06.873" v="1404" actId="14100"/>
          <ac:cxnSpMkLst>
            <pc:docMk/>
            <pc:sldMk cId="2579166776" sldId="353"/>
            <ac:cxnSpMk id="8" creationId="{F12FEBC7-7B8E-37E9-EC63-5453C49E1972}"/>
          </ac:cxnSpMkLst>
        </pc:cxnChg>
        <pc:cxnChg chg="mod">
          <ac:chgData name="Diethard Vanderheyden" userId="c21bed92-b7aa-49ba-9a08-84203f02a52a" providerId="ADAL" clId="{64767566-F737-4E21-969A-BCBAE9240FF6}" dt="2022-11-07T15:34:13.065" v="1406" actId="14100"/>
          <ac:cxnSpMkLst>
            <pc:docMk/>
            <pc:sldMk cId="2579166776" sldId="353"/>
            <ac:cxnSpMk id="9" creationId="{50B3E7EF-A3FE-45AE-EFF2-9F46A73782D2}"/>
          </ac:cxnSpMkLst>
        </pc:cxnChg>
      </pc:sldChg>
      <pc:sldChg chg="modSp mod">
        <pc:chgData name="Diethard Vanderheyden" userId="c21bed92-b7aa-49ba-9a08-84203f02a52a" providerId="ADAL" clId="{64767566-F737-4E21-969A-BCBAE9240FF6}" dt="2022-11-08T09:46:47.568" v="2533" actId="20577"/>
        <pc:sldMkLst>
          <pc:docMk/>
          <pc:sldMk cId="3102640544" sldId="356"/>
        </pc:sldMkLst>
        <pc:spChg chg="mod">
          <ac:chgData name="Diethard Vanderheyden" userId="c21bed92-b7aa-49ba-9a08-84203f02a52a" providerId="ADAL" clId="{64767566-F737-4E21-969A-BCBAE9240FF6}" dt="2022-11-07T14:17:50.287" v="195" actId="20577"/>
          <ac:spMkLst>
            <pc:docMk/>
            <pc:sldMk cId="3102640544" sldId="356"/>
            <ac:spMk id="2" creationId="{AECC488E-6D09-BF25-49C1-09BE95806B67}"/>
          </ac:spMkLst>
        </pc:spChg>
        <pc:spChg chg="mod">
          <ac:chgData name="Diethard Vanderheyden" userId="c21bed92-b7aa-49ba-9a08-84203f02a52a" providerId="ADAL" clId="{64767566-F737-4E21-969A-BCBAE9240FF6}" dt="2022-11-08T09:46:47.568" v="2533" actId="20577"/>
          <ac:spMkLst>
            <pc:docMk/>
            <pc:sldMk cId="3102640544" sldId="356"/>
            <ac:spMk id="9" creationId="{DBB997F6-6605-37B7-931F-3279A4EFE247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0:31.154" v="228" actId="14100"/>
        <pc:sldMkLst>
          <pc:docMk/>
          <pc:sldMk cId="183726567" sldId="358"/>
        </pc:sldMkLst>
        <pc:spChg chg="mod">
          <ac:chgData name="Diethard Vanderheyden" userId="c21bed92-b7aa-49ba-9a08-84203f02a52a" providerId="ADAL" clId="{64767566-F737-4E21-969A-BCBAE9240FF6}" dt="2022-11-07T14:20:31.154" v="228" actId="14100"/>
          <ac:spMkLst>
            <pc:docMk/>
            <pc:sldMk cId="183726567" sldId="358"/>
            <ac:spMk id="2" creationId="{F5636B06-B0BE-55EE-CC41-DD33782F645C}"/>
          </ac:spMkLst>
        </pc:spChg>
      </pc:sldChg>
      <pc:sldChg chg="modSp mod">
        <pc:chgData name="Diethard Vanderheyden" userId="c21bed92-b7aa-49ba-9a08-84203f02a52a" providerId="ADAL" clId="{64767566-F737-4E21-969A-BCBAE9240FF6}" dt="2022-11-07T14:19:34.378" v="214" actId="20577"/>
        <pc:sldMkLst>
          <pc:docMk/>
          <pc:sldMk cId="916564583" sldId="359"/>
        </pc:sldMkLst>
        <pc:spChg chg="mod">
          <ac:chgData name="Diethard Vanderheyden" userId="c21bed92-b7aa-49ba-9a08-84203f02a52a" providerId="ADAL" clId="{64767566-F737-4E21-969A-BCBAE9240FF6}" dt="2022-11-07T14:19:34.378" v="214" actId="20577"/>
          <ac:spMkLst>
            <pc:docMk/>
            <pc:sldMk cId="916564583" sldId="359"/>
            <ac:spMk id="2" creationId="{B589F9F8-1214-817D-5B59-424D0A52B852}"/>
          </ac:spMkLst>
        </pc:spChg>
      </pc:sldChg>
      <pc:sldChg chg="modSp mod">
        <pc:chgData name="Diethard Vanderheyden" userId="c21bed92-b7aa-49ba-9a08-84203f02a52a" providerId="ADAL" clId="{64767566-F737-4E21-969A-BCBAE9240FF6}" dt="2022-11-08T09:46:55.376" v="2542" actId="20577"/>
        <pc:sldMkLst>
          <pc:docMk/>
          <pc:sldMk cId="3806153550" sldId="360"/>
        </pc:sldMkLst>
        <pc:spChg chg="mod">
          <ac:chgData name="Diethard Vanderheyden" userId="c21bed92-b7aa-49ba-9a08-84203f02a52a" providerId="ADAL" clId="{64767566-F737-4E21-969A-BCBAE9240FF6}" dt="2022-11-07T14:20:23.094" v="226"/>
          <ac:spMkLst>
            <pc:docMk/>
            <pc:sldMk cId="3806153550" sldId="360"/>
            <ac:spMk id="2" creationId="{B589F9F8-1214-817D-5B59-424D0A52B852}"/>
          </ac:spMkLst>
        </pc:spChg>
        <pc:spChg chg="mod">
          <ac:chgData name="Diethard Vanderheyden" userId="c21bed92-b7aa-49ba-9a08-84203f02a52a" providerId="ADAL" clId="{64767566-F737-4E21-969A-BCBAE9240FF6}" dt="2022-11-08T09:46:55.376" v="2542" actId="20577"/>
          <ac:spMkLst>
            <pc:docMk/>
            <pc:sldMk cId="3806153550" sldId="360"/>
            <ac:spMk id="7" creationId="{18C24AEF-303C-CED9-929A-28421A770174}"/>
          </ac:spMkLst>
        </pc:spChg>
      </pc:sldChg>
      <pc:sldChg chg="modSp del mod">
        <pc:chgData name="Diethard Vanderheyden" userId="c21bed92-b7aa-49ba-9a08-84203f02a52a" providerId="ADAL" clId="{64767566-F737-4E21-969A-BCBAE9240FF6}" dt="2022-11-08T09:46:59.671" v="2543" actId="47"/>
        <pc:sldMkLst>
          <pc:docMk/>
          <pc:sldMk cId="62353996" sldId="361"/>
        </pc:sldMkLst>
        <pc:spChg chg="mod">
          <ac:chgData name="Diethard Vanderheyden" userId="c21bed92-b7aa-49ba-9a08-84203f02a52a" providerId="ADAL" clId="{64767566-F737-4E21-969A-BCBAE9240FF6}" dt="2022-11-07T14:19:53.224" v="221"/>
          <ac:spMkLst>
            <pc:docMk/>
            <pc:sldMk cId="62353996" sldId="361"/>
            <ac:spMk id="2" creationId="{B589F9F8-1214-817D-5B59-424D0A52B852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0:01.858" v="223" actId="14100"/>
        <pc:sldMkLst>
          <pc:docMk/>
          <pc:sldMk cId="1077015884" sldId="362"/>
        </pc:sldMkLst>
        <pc:spChg chg="mod">
          <ac:chgData name="Diethard Vanderheyden" userId="c21bed92-b7aa-49ba-9a08-84203f02a52a" providerId="ADAL" clId="{64767566-F737-4E21-969A-BCBAE9240FF6}" dt="2022-11-07T14:20:01.858" v="223" actId="14100"/>
          <ac:spMkLst>
            <pc:docMk/>
            <pc:sldMk cId="1077015884" sldId="362"/>
            <ac:spMk id="2" creationId="{1F0C40DF-CDC6-337D-EB66-F731AD4FC2D3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0:52.247" v="231"/>
        <pc:sldMkLst>
          <pc:docMk/>
          <pc:sldMk cId="3383592978" sldId="363"/>
        </pc:sldMkLst>
        <pc:spChg chg="mod">
          <ac:chgData name="Diethard Vanderheyden" userId="c21bed92-b7aa-49ba-9a08-84203f02a52a" providerId="ADAL" clId="{64767566-F737-4E21-969A-BCBAE9240FF6}" dt="2022-11-07T14:20:52.247" v="231"/>
          <ac:spMkLst>
            <pc:docMk/>
            <pc:sldMk cId="3383592978" sldId="363"/>
            <ac:spMk id="2" creationId="{B589F9F8-1214-817D-5B59-424D0A52B852}"/>
          </ac:spMkLst>
        </pc:spChg>
      </pc:sldChg>
      <pc:sldChg chg="modSp mod modNotesTx">
        <pc:chgData name="Diethard Vanderheyden" userId="c21bed92-b7aa-49ba-9a08-84203f02a52a" providerId="ADAL" clId="{64767566-F737-4E21-969A-BCBAE9240FF6}" dt="2022-11-08T16:11:23.739" v="2710" actId="20577"/>
        <pc:sldMkLst>
          <pc:docMk/>
          <pc:sldMk cId="1172025935" sldId="365"/>
        </pc:sldMkLst>
        <pc:spChg chg="mod">
          <ac:chgData name="Diethard Vanderheyden" userId="c21bed92-b7aa-49ba-9a08-84203f02a52a" providerId="ADAL" clId="{64767566-F737-4E21-969A-BCBAE9240FF6}" dt="2022-11-07T14:21:24.458" v="239" actId="14100"/>
          <ac:spMkLst>
            <pc:docMk/>
            <pc:sldMk cId="1172025935" sldId="365"/>
            <ac:spMk id="2" creationId="{1F0C40DF-CDC6-337D-EB66-F731AD4FC2D3}"/>
          </ac:spMkLst>
        </pc:spChg>
        <pc:spChg chg="mod">
          <ac:chgData name="Diethard Vanderheyden" userId="c21bed92-b7aa-49ba-9a08-84203f02a52a" providerId="ADAL" clId="{64767566-F737-4E21-969A-BCBAE9240FF6}" dt="2022-11-08T06:59:13.145" v="1748" actId="14100"/>
          <ac:spMkLst>
            <pc:docMk/>
            <pc:sldMk cId="1172025935" sldId="365"/>
            <ac:spMk id="9" creationId="{027C6105-83A3-5754-FE26-0CC193EDF1C5}"/>
          </ac:spMkLst>
        </pc:spChg>
        <pc:spChg chg="mod">
          <ac:chgData name="Diethard Vanderheyden" userId="c21bed92-b7aa-49ba-9a08-84203f02a52a" providerId="ADAL" clId="{64767566-F737-4E21-969A-BCBAE9240FF6}" dt="2022-11-08T06:59:01.362" v="1746" actId="14100"/>
          <ac:spMkLst>
            <pc:docMk/>
            <pc:sldMk cId="1172025935" sldId="365"/>
            <ac:spMk id="14" creationId="{77F38DA5-06BC-9D1E-0017-7F156CCEDC7A}"/>
          </ac:spMkLst>
        </pc:spChg>
      </pc:sldChg>
      <pc:sldChg chg="modSp mod modNotesTx">
        <pc:chgData name="Diethard Vanderheyden" userId="c21bed92-b7aa-49ba-9a08-84203f02a52a" providerId="ADAL" clId="{64767566-F737-4E21-969A-BCBAE9240FF6}" dt="2022-11-07T14:21:02.482" v="233" actId="14100"/>
        <pc:sldMkLst>
          <pc:docMk/>
          <pc:sldMk cId="2795120361" sldId="366"/>
        </pc:sldMkLst>
        <pc:spChg chg="mod">
          <ac:chgData name="Diethard Vanderheyden" userId="c21bed92-b7aa-49ba-9a08-84203f02a52a" providerId="ADAL" clId="{64767566-F737-4E21-969A-BCBAE9240FF6}" dt="2022-11-07T14:21:02.482" v="233" actId="14100"/>
          <ac:spMkLst>
            <pc:docMk/>
            <pc:sldMk cId="2795120361" sldId="366"/>
            <ac:spMk id="2" creationId="{1F0C40DF-CDC6-337D-EB66-F731AD4FC2D3}"/>
          </ac:spMkLst>
        </pc:spChg>
        <pc:spChg chg="mod">
          <ac:chgData name="Diethard Vanderheyden" userId="c21bed92-b7aa-49ba-9a08-84203f02a52a" providerId="ADAL" clId="{64767566-F737-4E21-969A-BCBAE9240FF6}" dt="2022-11-07T13:09:52.109" v="23" actId="20577"/>
          <ac:spMkLst>
            <pc:docMk/>
            <pc:sldMk cId="2795120361" sldId="366"/>
            <ac:spMk id="11" creationId="{62E7A8BA-59E1-5471-C7EF-340AE15556F7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1:37.250" v="242"/>
        <pc:sldMkLst>
          <pc:docMk/>
          <pc:sldMk cId="430689104" sldId="367"/>
        </pc:sldMkLst>
        <pc:spChg chg="mod">
          <ac:chgData name="Diethard Vanderheyden" userId="c21bed92-b7aa-49ba-9a08-84203f02a52a" providerId="ADAL" clId="{64767566-F737-4E21-969A-BCBAE9240FF6}" dt="2022-11-07T14:21:37.250" v="242"/>
          <ac:spMkLst>
            <pc:docMk/>
            <pc:sldMk cId="430689104" sldId="367"/>
            <ac:spMk id="2" creationId="{B589F9F8-1214-817D-5B59-424D0A52B852}"/>
          </ac:spMkLst>
        </pc:spChg>
        <pc:spChg chg="mod">
          <ac:chgData name="Diethard Vanderheyden" userId="c21bed92-b7aa-49ba-9a08-84203f02a52a" providerId="ADAL" clId="{64767566-F737-4E21-969A-BCBAE9240FF6}" dt="2022-11-07T13:55:18.201" v="147" actId="20577"/>
          <ac:spMkLst>
            <pc:docMk/>
            <pc:sldMk cId="430689104" sldId="367"/>
            <ac:spMk id="7" creationId="{18C24AEF-303C-CED9-929A-28421A770174}"/>
          </ac:spMkLst>
        </pc:spChg>
      </pc:sldChg>
      <pc:sldChg chg="del">
        <pc:chgData name="Diethard Vanderheyden" userId="c21bed92-b7aa-49ba-9a08-84203f02a52a" providerId="ADAL" clId="{64767566-F737-4E21-969A-BCBAE9240FF6}" dt="2022-11-07T13:16:02.563" v="40" actId="47"/>
        <pc:sldMkLst>
          <pc:docMk/>
          <pc:sldMk cId="3636518640" sldId="368"/>
        </pc:sldMkLst>
      </pc:sldChg>
      <pc:sldChg chg="modSp mod">
        <pc:chgData name="Diethard Vanderheyden" userId="c21bed92-b7aa-49ba-9a08-84203f02a52a" providerId="ADAL" clId="{64767566-F737-4E21-969A-BCBAE9240FF6}" dt="2022-11-08T09:47:58.922" v="2546" actId="20577"/>
        <pc:sldMkLst>
          <pc:docMk/>
          <pc:sldMk cId="4120600465" sldId="370"/>
        </pc:sldMkLst>
        <pc:spChg chg="mod">
          <ac:chgData name="Diethard Vanderheyden" userId="c21bed92-b7aa-49ba-9a08-84203f02a52a" providerId="ADAL" clId="{64767566-F737-4E21-969A-BCBAE9240FF6}" dt="2022-11-08T09:47:58.922" v="2546" actId="20577"/>
          <ac:spMkLst>
            <pc:docMk/>
            <pc:sldMk cId="4120600465" sldId="370"/>
            <ac:spMk id="2" creationId="{B589F9F8-1214-817D-5B59-424D0A52B852}"/>
          </ac:spMkLst>
        </pc:spChg>
      </pc:sldChg>
      <pc:sldChg chg="modSp mod">
        <pc:chgData name="Diethard Vanderheyden" userId="c21bed92-b7aa-49ba-9a08-84203f02a52a" providerId="ADAL" clId="{64767566-F737-4E21-969A-BCBAE9240FF6}" dt="2022-11-08T10:17:08.269" v="2678" actId="20577"/>
        <pc:sldMkLst>
          <pc:docMk/>
          <pc:sldMk cId="2871563196" sldId="371"/>
        </pc:sldMkLst>
        <pc:spChg chg="mod">
          <ac:chgData name="Diethard Vanderheyden" userId="c21bed92-b7aa-49ba-9a08-84203f02a52a" providerId="ADAL" clId="{64767566-F737-4E21-969A-BCBAE9240FF6}" dt="2022-11-07T14:21:32.346" v="241" actId="14100"/>
          <ac:spMkLst>
            <pc:docMk/>
            <pc:sldMk cId="2871563196" sldId="371"/>
            <ac:spMk id="2" creationId="{3279A646-9E57-5412-8465-55F1A0BF364A}"/>
          </ac:spMkLst>
        </pc:spChg>
        <pc:spChg chg="mod">
          <ac:chgData name="Diethard Vanderheyden" userId="c21bed92-b7aa-49ba-9a08-84203f02a52a" providerId="ADAL" clId="{64767566-F737-4E21-969A-BCBAE9240FF6}" dt="2022-11-08T10:17:08.269" v="2678" actId="20577"/>
          <ac:spMkLst>
            <pc:docMk/>
            <pc:sldMk cId="2871563196" sldId="371"/>
            <ac:spMk id="3" creationId="{CD4E38AA-C894-94BC-DD44-F9C0077DA484}"/>
          </ac:spMkLst>
        </pc:spChg>
      </pc:sldChg>
      <pc:sldChg chg="modSp mod ord">
        <pc:chgData name="Diethard Vanderheyden" userId="c21bed92-b7aa-49ba-9a08-84203f02a52a" providerId="ADAL" clId="{64767566-F737-4E21-969A-BCBAE9240FF6}" dt="2022-11-08T15:59:48.987" v="2706" actId="14100"/>
        <pc:sldMkLst>
          <pc:docMk/>
          <pc:sldMk cId="2689816356" sldId="373"/>
        </pc:sldMkLst>
        <pc:spChg chg="mod">
          <ac:chgData name="Diethard Vanderheyden" userId="c21bed92-b7aa-49ba-9a08-84203f02a52a" providerId="ADAL" clId="{64767566-F737-4E21-969A-BCBAE9240FF6}" dt="2022-11-07T14:20:10.274" v="225" actId="14100"/>
          <ac:spMkLst>
            <pc:docMk/>
            <pc:sldMk cId="2689816356" sldId="373"/>
            <ac:spMk id="2" creationId="{1F0C40DF-CDC6-337D-EB66-F731AD4FC2D3}"/>
          </ac:spMkLst>
        </pc:spChg>
        <pc:spChg chg="mod">
          <ac:chgData name="Diethard Vanderheyden" userId="c21bed92-b7aa-49ba-9a08-84203f02a52a" providerId="ADAL" clId="{64767566-F737-4E21-969A-BCBAE9240FF6}" dt="2022-11-08T15:59:41.374" v="2705" actId="20577"/>
          <ac:spMkLst>
            <pc:docMk/>
            <pc:sldMk cId="2689816356" sldId="373"/>
            <ac:spMk id="4" creationId="{AB8F9244-C8F3-7DDD-EDB7-E5B474BEB45B}"/>
          </ac:spMkLst>
        </pc:spChg>
        <pc:spChg chg="mod">
          <ac:chgData name="Diethard Vanderheyden" userId="c21bed92-b7aa-49ba-9a08-84203f02a52a" providerId="ADAL" clId="{64767566-F737-4E21-969A-BCBAE9240FF6}" dt="2022-11-07T13:17:17.437" v="55" actId="20577"/>
          <ac:spMkLst>
            <pc:docMk/>
            <pc:sldMk cId="2689816356" sldId="373"/>
            <ac:spMk id="7" creationId="{CC2E3104-337B-D026-A7E0-03B469FF2ED4}"/>
          </ac:spMkLst>
        </pc:spChg>
        <pc:spChg chg="mod">
          <ac:chgData name="Diethard Vanderheyden" userId="c21bed92-b7aa-49ba-9a08-84203f02a52a" providerId="ADAL" clId="{64767566-F737-4E21-969A-BCBAE9240FF6}" dt="2022-11-08T15:59:48.987" v="2706" actId="14100"/>
          <ac:spMkLst>
            <pc:docMk/>
            <pc:sldMk cId="2689816356" sldId="373"/>
            <ac:spMk id="9" creationId="{027C6105-83A3-5754-FE26-0CC193EDF1C5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1:16.931" v="237" actId="14100"/>
        <pc:sldMkLst>
          <pc:docMk/>
          <pc:sldMk cId="843596472" sldId="374"/>
        </pc:sldMkLst>
        <pc:spChg chg="mod">
          <ac:chgData name="Diethard Vanderheyden" userId="c21bed92-b7aa-49ba-9a08-84203f02a52a" providerId="ADAL" clId="{64767566-F737-4E21-969A-BCBAE9240FF6}" dt="2022-11-07T14:21:16.931" v="237" actId="14100"/>
          <ac:spMkLst>
            <pc:docMk/>
            <pc:sldMk cId="843596472" sldId="374"/>
            <ac:spMk id="2" creationId="{1F0C40DF-CDC6-337D-EB66-F731AD4FC2D3}"/>
          </ac:spMkLst>
        </pc:spChg>
      </pc:sldChg>
      <pc:sldChg chg="modSp mod">
        <pc:chgData name="Diethard Vanderheyden" userId="c21bed92-b7aa-49ba-9a08-84203f02a52a" providerId="ADAL" clId="{64767566-F737-4E21-969A-BCBAE9240FF6}" dt="2022-11-07T14:21:10.138" v="235" actId="14100"/>
        <pc:sldMkLst>
          <pc:docMk/>
          <pc:sldMk cId="318630920" sldId="377"/>
        </pc:sldMkLst>
        <pc:spChg chg="mod">
          <ac:chgData name="Diethard Vanderheyden" userId="c21bed92-b7aa-49ba-9a08-84203f02a52a" providerId="ADAL" clId="{64767566-F737-4E21-969A-BCBAE9240FF6}" dt="2022-11-07T14:21:10.138" v="235" actId="14100"/>
          <ac:spMkLst>
            <pc:docMk/>
            <pc:sldMk cId="318630920" sldId="377"/>
            <ac:spMk id="2" creationId="{1F0C40DF-CDC6-337D-EB66-F731AD4FC2D3}"/>
          </ac:spMkLst>
        </pc:spChg>
      </pc:sldChg>
      <pc:sldChg chg="modSp mod">
        <pc:chgData name="Diethard Vanderheyden" userId="c21bed92-b7aa-49ba-9a08-84203f02a52a" providerId="ADAL" clId="{64767566-F737-4E21-969A-BCBAE9240FF6}" dt="2022-11-08T16:14:46.871" v="2718" actId="20577"/>
        <pc:sldMkLst>
          <pc:docMk/>
          <pc:sldMk cId="3116380541" sldId="378"/>
        </pc:sldMkLst>
        <pc:spChg chg="mod">
          <ac:chgData name="Diethard Vanderheyden" userId="c21bed92-b7aa-49ba-9a08-84203f02a52a" providerId="ADAL" clId="{64767566-F737-4E21-969A-BCBAE9240FF6}" dt="2022-11-07T14:21:45.122" v="244" actId="14100"/>
          <ac:spMkLst>
            <pc:docMk/>
            <pc:sldMk cId="3116380541" sldId="378"/>
            <ac:spMk id="2" creationId="{1F0C40DF-CDC6-337D-EB66-F731AD4FC2D3}"/>
          </ac:spMkLst>
        </pc:spChg>
        <pc:spChg chg="mod">
          <ac:chgData name="Diethard Vanderheyden" userId="c21bed92-b7aa-49ba-9a08-84203f02a52a" providerId="ADAL" clId="{64767566-F737-4E21-969A-BCBAE9240FF6}" dt="2022-11-08T16:14:46.871" v="2718" actId="20577"/>
          <ac:spMkLst>
            <pc:docMk/>
            <pc:sldMk cId="3116380541" sldId="378"/>
            <ac:spMk id="3" creationId="{59E715C8-9B99-9E34-65B9-BAF4C2C0646F}"/>
          </ac:spMkLst>
        </pc:spChg>
      </pc:sldChg>
      <pc:sldChg chg="modSp mod ord">
        <pc:chgData name="Diethard Vanderheyden" userId="c21bed92-b7aa-49ba-9a08-84203f02a52a" providerId="ADAL" clId="{64767566-F737-4E21-969A-BCBAE9240FF6}" dt="2022-11-08T17:56:54.058" v="2721"/>
        <pc:sldMkLst>
          <pc:docMk/>
          <pc:sldMk cId="2821653793" sldId="379"/>
        </pc:sldMkLst>
        <pc:spChg chg="mod">
          <ac:chgData name="Diethard Vanderheyden" userId="c21bed92-b7aa-49ba-9a08-84203f02a52a" providerId="ADAL" clId="{64767566-F737-4E21-969A-BCBAE9240FF6}" dt="2022-11-07T14:20:45.450" v="230" actId="14100"/>
          <ac:spMkLst>
            <pc:docMk/>
            <pc:sldMk cId="2821653793" sldId="379"/>
            <ac:spMk id="2" creationId="{7C0F9E1B-7345-A937-F133-2AF11F724188}"/>
          </ac:spMkLst>
        </pc:spChg>
        <pc:spChg chg="mod">
          <ac:chgData name="Diethard Vanderheyden" userId="c21bed92-b7aa-49ba-9a08-84203f02a52a" providerId="ADAL" clId="{64767566-F737-4E21-969A-BCBAE9240FF6}" dt="2022-11-08T10:07:40.276" v="2665" actId="20577"/>
          <ac:spMkLst>
            <pc:docMk/>
            <pc:sldMk cId="2821653793" sldId="379"/>
            <ac:spMk id="6" creationId="{0CA909F2-93EE-8C55-EDA5-616ED46DFCAF}"/>
          </ac:spMkLst>
        </pc:spChg>
      </pc:sldChg>
      <pc:sldChg chg="modSp add mod modNotesTx">
        <pc:chgData name="Diethard Vanderheyden" userId="c21bed92-b7aa-49ba-9a08-84203f02a52a" providerId="ADAL" clId="{64767566-F737-4E21-969A-BCBAE9240FF6}" dt="2022-11-08T18:25:17.547" v="2722" actId="20577"/>
        <pc:sldMkLst>
          <pc:docMk/>
          <pc:sldMk cId="4164937565" sldId="380"/>
        </pc:sldMkLst>
        <pc:spChg chg="mod">
          <ac:chgData name="Diethard Vanderheyden" userId="c21bed92-b7aa-49ba-9a08-84203f02a52a" providerId="ADAL" clId="{64767566-F737-4E21-969A-BCBAE9240FF6}" dt="2022-11-07T14:21:50.814" v="245"/>
          <ac:spMkLst>
            <pc:docMk/>
            <pc:sldMk cId="4164937565" sldId="380"/>
            <ac:spMk id="2" creationId="{B589F9F8-1214-817D-5B59-424D0A52B852}"/>
          </ac:spMkLst>
        </pc:spChg>
        <pc:spChg chg="mod">
          <ac:chgData name="Diethard Vanderheyden" userId="c21bed92-b7aa-49ba-9a08-84203f02a52a" providerId="ADAL" clId="{64767566-F737-4E21-969A-BCBAE9240FF6}" dt="2022-11-07T13:55:46.503" v="158" actId="20577"/>
          <ac:spMkLst>
            <pc:docMk/>
            <pc:sldMk cId="4164937565" sldId="380"/>
            <ac:spMk id="7" creationId="{18C24AEF-303C-CED9-929A-28421A770174}"/>
          </ac:spMkLst>
        </pc:spChg>
      </pc:sldChg>
      <pc:sldChg chg="modSp add del mod">
        <pc:chgData name="Diethard Vanderheyden" userId="c21bed92-b7aa-49ba-9a08-84203f02a52a" providerId="ADAL" clId="{64767566-F737-4E21-969A-BCBAE9240FF6}" dt="2022-11-07T14:55:29.589" v="1042" actId="47"/>
        <pc:sldMkLst>
          <pc:docMk/>
          <pc:sldMk cId="1866099445" sldId="381"/>
        </pc:sldMkLst>
        <pc:spChg chg="mod">
          <ac:chgData name="Diethard Vanderheyden" userId="c21bed92-b7aa-49ba-9a08-84203f02a52a" providerId="ADAL" clId="{64767566-F737-4E21-969A-BCBAE9240FF6}" dt="2022-11-07T14:23:11.726" v="256" actId="20577"/>
          <ac:spMkLst>
            <pc:docMk/>
            <pc:sldMk cId="1866099445" sldId="381"/>
            <ac:spMk id="3" creationId="{2D35DB53-692E-48FB-96D7-32C0C6559D24}"/>
          </ac:spMkLst>
        </pc:spChg>
        <pc:spChg chg="mod">
          <ac:chgData name="Diethard Vanderheyden" userId="c21bed92-b7aa-49ba-9a08-84203f02a52a" providerId="ADAL" clId="{64767566-F737-4E21-969A-BCBAE9240FF6}" dt="2022-11-07T14:22:13.071" v="249" actId="20577"/>
          <ac:spMkLst>
            <pc:docMk/>
            <pc:sldMk cId="1866099445" sldId="381"/>
            <ac:spMk id="4" creationId="{9F49ED12-90AD-4D9C-BDC6-B5A687790E86}"/>
          </ac:spMkLst>
        </pc:spChg>
        <pc:spChg chg="mod">
          <ac:chgData name="Diethard Vanderheyden" userId="c21bed92-b7aa-49ba-9a08-84203f02a52a" providerId="ADAL" clId="{64767566-F737-4E21-969A-BCBAE9240FF6}" dt="2022-11-07T14:22:07.193" v="247" actId="6549"/>
          <ac:spMkLst>
            <pc:docMk/>
            <pc:sldMk cId="1866099445" sldId="381"/>
            <ac:spMk id="5" creationId="{B3AC6570-DC51-4226-939D-AF5B85616C27}"/>
          </ac:spMkLst>
        </pc:spChg>
        <pc:spChg chg="mod">
          <ac:chgData name="Diethard Vanderheyden" userId="c21bed92-b7aa-49ba-9a08-84203f02a52a" providerId="ADAL" clId="{64767566-F737-4E21-969A-BCBAE9240FF6}" dt="2022-11-07T14:22:01.364" v="246"/>
          <ac:spMkLst>
            <pc:docMk/>
            <pc:sldMk cId="1866099445" sldId="381"/>
            <ac:spMk id="6" creationId="{E028AE07-8693-4D64-A63E-F4C71B97399A}"/>
          </ac:spMkLst>
        </pc:spChg>
      </pc:sldChg>
      <pc:sldChg chg="addSp modSp add mod">
        <pc:chgData name="Diethard Vanderheyden" userId="c21bed92-b7aa-49ba-9a08-84203f02a52a" providerId="ADAL" clId="{64767566-F737-4E21-969A-BCBAE9240FF6}" dt="2022-11-08T06:59:43.399" v="1750" actId="20577"/>
        <pc:sldMkLst>
          <pc:docMk/>
          <pc:sldMk cId="2626294224" sldId="381"/>
        </pc:sldMkLst>
        <pc:spChg chg="mod">
          <ac:chgData name="Diethard Vanderheyden" userId="c21bed92-b7aa-49ba-9a08-84203f02a52a" providerId="ADAL" clId="{64767566-F737-4E21-969A-BCBAE9240FF6}" dt="2022-11-08T06:59:43.399" v="1750" actId="20577"/>
          <ac:spMkLst>
            <pc:docMk/>
            <pc:sldMk cId="2626294224" sldId="381"/>
            <ac:spMk id="3" creationId="{59E715C8-9B99-9E34-65B9-BAF4C2C0646F}"/>
          </ac:spMkLst>
        </pc:spChg>
        <pc:spChg chg="mod">
          <ac:chgData name="Diethard Vanderheyden" userId="c21bed92-b7aa-49ba-9a08-84203f02a52a" providerId="ADAL" clId="{64767566-F737-4E21-969A-BCBAE9240FF6}" dt="2022-11-07T16:43:16.618" v="1665" actId="14100"/>
          <ac:spMkLst>
            <pc:docMk/>
            <pc:sldMk cId="2626294224" sldId="381"/>
            <ac:spMk id="4" creationId="{AC2DE9C5-0BC3-8E31-F3A7-43F57725E191}"/>
          </ac:spMkLst>
        </pc:spChg>
        <pc:spChg chg="mod">
          <ac:chgData name="Diethard Vanderheyden" userId="c21bed92-b7aa-49ba-9a08-84203f02a52a" providerId="ADAL" clId="{64767566-F737-4E21-969A-BCBAE9240FF6}" dt="2022-11-07T16:42:31.609" v="1646" actId="14100"/>
          <ac:spMkLst>
            <pc:docMk/>
            <pc:sldMk cId="2626294224" sldId="381"/>
            <ac:spMk id="5" creationId="{28AD5971-18E0-3FAB-77A1-B4A20F9D7D84}"/>
          </ac:spMkLst>
        </pc:spChg>
        <pc:spChg chg="add mod">
          <ac:chgData name="Diethard Vanderheyden" userId="c21bed92-b7aa-49ba-9a08-84203f02a52a" providerId="ADAL" clId="{64767566-F737-4E21-969A-BCBAE9240FF6}" dt="2022-11-08T06:59:28.400" v="1749" actId="1076"/>
          <ac:spMkLst>
            <pc:docMk/>
            <pc:sldMk cId="2626294224" sldId="381"/>
            <ac:spMk id="6" creationId="{32FA0301-19AC-CE0E-9714-226B73569EE0}"/>
          </ac:spMkLst>
        </pc:spChg>
        <pc:spChg chg="mod">
          <ac:chgData name="Diethard Vanderheyden" userId="c21bed92-b7aa-49ba-9a08-84203f02a52a" providerId="ADAL" clId="{64767566-F737-4E21-969A-BCBAE9240FF6}" dt="2022-11-07T16:43:35.796" v="1667" actId="14100"/>
          <ac:spMkLst>
            <pc:docMk/>
            <pc:sldMk cId="2626294224" sldId="381"/>
            <ac:spMk id="7" creationId="{CC2E3104-337B-D026-A7E0-03B469FF2ED4}"/>
          </ac:spMkLst>
        </pc:spChg>
        <pc:picChg chg="add mod">
          <ac:chgData name="Diethard Vanderheyden" userId="c21bed92-b7aa-49ba-9a08-84203f02a52a" providerId="ADAL" clId="{64767566-F737-4E21-969A-BCBAE9240FF6}" dt="2022-11-07T16:43:39.813" v="1668" actId="1076"/>
          <ac:picMkLst>
            <pc:docMk/>
            <pc:sldMk cId="2626294224" sldId="381"/>
            <ac:picMk id="8" creationId="{76839FBA-62D9-E2DD-D015-DE991936797F}"/>
          </ac:picMkLst>
        </pc:picChg>
      </pc:sldChg>
      <pc:sldChg chg="addSp modSp new del mod">
        <pc:chgData name="Diethard Vanderheyden" userId="c21bed92-b7aa-49ba-9a08-84203f02a52a" providerId="ADAL" clId="{64767566-F737-4E21-969A-BCBAE9240FF6}" dt="2022-11-08T09:47:40.562" v="2544" actId="47"/>
        <pc:sldMkLst>
          <pc:docMk/>
          <pc:sldMk cId="4135568669" sldId="382"/>
        </pc:sldMkLst>
        <pc:spChg chg="mod">
          <ac:chgData name="Diethard Vanderheyden" userId="c21bed92-b7aa-49ba-9a08-84203f02a52a" providerId="ADAL" clId="{64767566-F737-4E21-969A-BCBAE9240FF6}" dt="2022-11-08T09:28:24.973" v="2171" actId="20577"/>
          <ac:spMkLst>
            <pc:docMk/>
            <pc:sldMk cId="4135568669" sldId="382"/>
            <ac:spMk id="3" creationId="{45800BFB-4255-84C3-488A-F624280A0C5B}"/>
          </ac:spMkLst>
        </pc:spChg>
        <pc:spChg chg="mod">
          <ac:chgData name="Diethard Vanderheyden" userId="c21bed92-b7aa-49ba-9a08-84203f02a52a" providerId="ADAL" clId="{64767566-F737-4E21-969A-BCBAE9240FF6}" dt="2022-11-08T09:24:18.586" v="2130"/>
          <ac:spMkLst>
            <pc:docMk/>
            <pc:sldMk cId="4135568669" sldId="382"/>
            <ac:spMk id="4" creationId="{9CB58C42-5F27-28E3-CD01-2AC42F5ABDDA}"/>
          </ac:spMkLst>
        </pc:spChg>
        <pc:picChg chg="add mod">
          <ac:chgData name="Diethard Vanderheyden" userId="c21bed92-b7aa-49ba-9a08-84203f02a52a" providerId="ADAL" clId="{64767566-F737-4E21-969A-BCBAE9240FF6}" dt="2022-11-08T09:20:37.461" v="2070" actId="1076"/>
          <ac:picMkLst>
            <pc:docMk/>
            <pc:sldMk cId="4135568669" sldId="382"/>
            <ac:picMk id="6" creationId="{00127C90-B386-2197-99FD-9DB50D8D9336}"/>
          </ac:picMkLst>
        </pc:picChg>
        <pc:picChg chg="add mod">
          <ac:chgData name="Diethard Vanderheyden" userId="c21bed92-b7aa-49ba-9a08-84203f02a52a" providerId="ADAL" clId="{64767566-F737-4E21-969A-BCBAE9240FF6}" dt="2022-11-08T09:20:48.365" v="2071" actId="1076"/>
          <ac:picMkLst>
            <pc:docMk/>
            <pc:sldMk cId="4135568669" sldId="382"/>
            <ac:picMk id="8" creationId="{7A5257F5-59D6-3A47-48CD-670A02EA092A}"/>
          </ac:picMkLst>
        </pc:picChg>
        <pc:picChg chg="add mod">
          <ac:chgData name="Diethard Vanderheyden" userId="c21bed92-b7aa-49ba-9a08-84203f02a52a" providerId="ADAL" clId="{64767566-F737-4E21-969A-BCBAE9240FF6}" dt="2022-11-08T09:20:33.758" v="2069" actId="1076"/>
          <ac:picMkLst>
            <pc:docMk/>
            <pc:sldMk cId="4135568669" sldId="382"/>
            <ac:picMk id="10" creationId="{085F39A9-2B23-1F00-7B70-931FC5A3253E}"/>
          </ac:picMkLst>
        </pc:picChg>
        <pc:picChg chg="add mod">
          <ac:chgData name="Diethard Vanderheyden" userId="c21bed92-b7aa-49ba-9a08-84203f02a52a" providerId="ADAL" clId="{64767566-F737-4E21-969A-BCBAE9240FF6}" dt="2022-11-08T09:38:37.834" v="2432" actId="1076"/>
          <ac:picMkLst>
            <pc:docMk/>
            <pc:sldMk cId="4135568669" sldId="382"/>
            <ac:picMk id="12" creationId="{E446ECFF-13AD-303B-E1F3-05A5067CEDE4}"/>
          </ac:picMkLst>
        </pc:picChg>
      </pc:sldChg>
      <pc:sldChg chg="addSp delSp modSp add mod">
        <pc:chgData name="Diethard Vanderheyden" userId="c21bed92-b7aa-49ba-9a08-84203f02a52a" providerId="ADAL" clId="{64767566-F737-4E21-969A-BCBAE9240FF6}" dt="2022-11-08T10:24:54.042" v="2693" actId="20577"/>
        <pc:sldMkLst>
          <pc:docMk/>
          <pc:sldMk cId="3666349510" sldId="383"/>
        </pc:sldMkLst>
        <pc:spChg chg="mod">
          <ac:chgData name="Diethard Vanderheyden" userId="c21bed92-b7aa-49ba-9a08-84203f02a52a" providerId="ADAL" clId="{64767566-F737-4E21-969A-BCBAE9240FF6}" dt="2022-11-08T10:24:54.042" v="2693" actId="20577"/>
          <ac:spMkLst>
            <pc:docMk/>
            <pc:sldMk cId="3666349510" sldId="383"/>
            <ac:spMk id="3" creationId="{59E715C8-9B99-9E34-65B9-BAF4C2C0646F}"/>
          </ac:spMkLst>
        </pc:spChg>
        <pc:spChg chg="mod">
          <ac:chgData name="Diethard Vanderheyden" userId="c21bed92-b7aa-49ba-9a08-84203f02a52a" providerId="ADAL" clId="{64767566-F737-4E21-969A-BCBAE9240FF6}" dt="2022-11-08T09:40:54.273" v="2448" actId="14100"/>
          <ac:spMkLst>
            <pc:docMk/>
            <pc:sldMk cId="3666349510" sldId="383"/>
            <ac:spMk id="4" creationId="{AC2DE9C5-0BC3-8E31-F3A7-43F57725E191}"/>
          </ac:spMkLst>
        </pc:spChg>
        <pc:spChg chg="mod">
          <ac:chgData name="Diethard Vanderheyden" userId="c21bed92-b7aa-49ba-9a08-84203f02a52a" providerId="ADAL" clId="{64767566-F737-4E21-969A-BCBAE9240FF6}" dt="2022-11-08T09:40:57.111" v="2449" actId="14100"/>
          <ac:spMkLst>
            <pc:docMk/>
            <pc:sldMk cId="3666349510" sldId="383"/>
            <ac:spMk id="5" creationId="{28AD5971-18E0-3FAB-77A1-B4A20F9D7D84}"/>
          </ac:spMkLst>
        </pc:spChg>
        <pc:spChg chg="del">
          <ac:chgData name="Diethard Vanderheyden" userId="c21bed92-b7aa-49ba-9a08-84203f02a52a" providerId="ADAL" clId="{64767566-F737-4E21-969A-BCBAE9240FF6}" dt="2022-11-08T09:35:11.838" v="2366" actId="478"/>
          <ac:spMkLst>
            <pc:docMk/>
            <pc:sldMk cId="3666349510" sldId="383"/>
            <ac:spMk id="6" creationId="{32FA0301-19AC-CE0E-9714-226B73569EE0}"/>
          </ac:spMkLst>
        </pc:spChg>
        <pc:spChg chg="mod">
          <ac:chgData name="Diethard Vanderheyden" userId="c21bed92-b7aa-49ba-9a08-84203f02a52a" providerId="ADAL" clId="{64767566-F737-4E21-969A-BCBAE9240FF6}" dt="2022-11-08T09:41:17.492" v="2452" actId="20577"/>
          <ac:spMkLst>
            <pc:docMk/>
            <pc:sldMk cId="3666349510" sldId="383"/>
            <ac:spMk id="7" creationId="{CC2E3104-337B-D026-A7E0-03B469FF2ED4}"/>
          </ac:spMkLst>
        </pc:spChg>
        <pc:picChg chg="del">
          <ac:chgData name="Diethard Vanderheyden" userId="c21bed92-b7aa-49ba-9a08-84203f02a52a" providerId="ADAL" clId="{64767566-F737-4E21-969A-BCBAE9240FF6}" dt="2022-11-08T09:31:26.082" v="2192" actId="478"/>
          <ac:picMkLst>
            <pc:docMk/>
            <pc:sldMk cId="3666349510" sldId="383"/>
            <ac:picMk id="8" creationId="{76839FBA-62D9-E2DD-D015-DE991936797F}"/>
          </ac:picMkLst>
        </pc:picChg>
        <pc:picChg chg="add mod">
          <ac:chgData name="Diethard Vanderheyden" userId="c21bed92-b7aa-49ba-9a08-84203f02a52a" providerId="ADAL" clId="{64767566-F737-4E21-969A-BCBAE9240FF6}" dt="2022-11-08T09:40:47.727" v="2447" actId="1076"/>
          <ac:picMkLst>
            <pc:docMk/>
            <pc:sldMk cId="3666349510" sldId="383"/>
            <ac:picMk id="9" creationId="{510CDF5E-7FE4-98D2-0971-EB0C90E53382}"/>
          </ac:picMkLst>
        </pc:picChg>
        <pc:picChg chg="add mod">
          <ac:chgData name="Diethard Vanderheyden" userId="c21bed92-b7aa-49ba-9a08-84203f02a52a" providerId="ADAL" clId="{64767566-F737-4E21-969A-BCBAE9240FF6}" dt="2022-11-08T09:41:22.928" v="2453" actId="1076"/>
          <ac:picMkLst>
            <pc:docMk/>
            <pc:sldMk cId="3666349510" sldId="383"/>
            <ac:picMk id="10" creationId="{B58A93C7-58CC-0E83-EF4C-67CC9B53F339}"/>
          </ac:picMkLst>
        </pc:picChg>
      </pc:sldChg>
      <pc:sldMasterChg chg="delSldLayout modSldLayout">
        <pc:chgData name="Diethard Vanderheyden" userId="c21bed92-b7aa-49ba-9a08-84203f02a52a" providerId="ADAL" clId="{64767566-F737-4E21-969A-BCBAE9240FF6}" dt="2022-11-08T09:41:43.213" v="2455" actId="47"/>
        <pc:sldMasterMkLst>
          <pc:docMk/>
          <pc:sldMasterMk cId="2559849318" sldId="2147483648"/>
        </pc:sldMasterMkLst>
        <pc:sldLayoutChg chg="modSp mod">
          <pc:chgData name="Diethard Vanderheyden" userId="c21bed92-b7aa-49ba-9a08-84203f02a52a" providerId="ADAL" clId="{64767566-F737-4E21-969A-BCBAE9240FF6}" dt="2022-11-07T14:18:53.828" v="202" actId="20577"/>
          <pc:sldLayoutMkLst>
            <pc:docMk/>
            <pc:sldMasterMk cId="2559849318" sldId="2147483648"/>
            <pc:sldLayoutMk cId="3995728633" sldId="2147483652"/>
          </pc:sldLayoutMkLst>
          <pc:spChg chg="mod">
            <ac:chgData name="Diethard Vanderheyden" userId="c21bed92-b7aa-49ba-9a08-84203f02a52a" providerId="ADAL" clId="{64767566-F737-4E21-969A-BCBAE9240FF6}" dt="2022-11-07T14:18:53.828" v="202" actId="20577"/>
            <ac:spMkLst>
              <pc:docMk/>
              <pc:sldMasterMk cId="2559849318" sldId="2147483648"/>
              <pc:sldLayoutMk cId="3995728633" sldId="2147483652"/>
              <ac:spMk id="7" creationId="{B9C5F583-2E73-47D0-8E6C-FDC578E12D79}"/>
            </ac:spMkLst>
          </pc:spChg>
        </pc:sldLayoutChg>
        <pc:sldLayoutChg chg="modSp mod">
          <pc:chgData name="Diethard Vanderheyden" userId="c21bed92-b7aa-49ba-9a08-84203f02a52a" providerId="ADAL" clId="{64767566-F737-4E21-969A-BCBAE9240FF6}" dt="2022-11-07T14:19:13.498" v="208" actId="20577"/>
          <pc:sldLayoutMkLst>
            <pc:docMk/>
            <pc:sldMasterMk cId="2559849318" sldId="2147483648"/>
            <pc:sldLayoutMk cId="368065078" sldId="2147483654"/>
          </pc:sldLayoutMkLst>
          <pc:spChg chg="mod">
            <ac:chgData name="Diethard Vanderheyden" userId="c21bed92-b7aa-49ba-9a08-84203f02a52a" providerId="ADAL" clId="{64767566-F737-4E21-969A-BCBAE9240FF6}" dt="2022-11-07T14:19:13.498" v="208" actId="20577"/>
            <ac:spMkLst>
              <pc:docMk/>
              <pc:sldMasterMk cId="2559849318" sldId="2147483648"/>
              <pc:sldLayoutMk cId="368065078" sldId="2147483654"/>
              <ac:spMk id="7" creationId="{B9C5F583-2E73-47D0-8E6C-FDC578E12D79}"/>
            </ac:spMkLst>
          </pc:spChg>
        </pc:sldLayoutChg>
        <pc:sldLayoutChg chg="del">
          <pc:chgData name="Diethard Vanderheyden" userId="c21bed92-b7aa-49ba-9a08-84203f02a52a" providerId="ADAL" clId="{64767566-F737-4E21-969A-BCBAE9240FF6}" dt="2022-11-08T09:41:43.213" v="2455" actId="47"/>
          <pc:sldLayoutMkLst>
            <pc:docMk/>
            <pc:sldMasterMk cId="2559849318" sldId="2147483648"/>
            <pc:sldLayoutMk cId="1483939943" sldId="214748366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Blad1!$A$4</c:f>
              <c:strCache>
                <c:ptCount val="1"/>
                <c:pt idx="0">
                  <c:v>Elektriciteit</c:v>
                </c:pt>
              </c:strCache>
            </c:strRef>
          </c:tx>
          <c:spPr>
            <a:solidFill>
              <a:srgbClr val="006B84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6B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880-41E0-AA58-56A956EA2FAC}"/>
              </c:ext>
            </c:extLst>
          </c:dPt>
          <c:cat>
            <c:numRef>
              <c:f>Blad1!$B$3:$D$3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  <c:extLst/>
            </c:numRef>
          </c:cat>
          <c:val>
            <c:numRef>
              <c:f>Blad1!$B$4:$D$4</c:f>
              <c:numCache>
                <c:formatCode>_("€"* #,##0.00_);_("€"* \(#,##0.00\);_("€"* "-"??_);_(@_)</c:formatCode>
                <c:ptCount val="3"/>
                <c:pt idx="0">
                  <c:v>1060000</c:v>
                </c:pt>
                <c:pt idx="1">
                  <c:v>2253000</c:v>
                </c:pt>
                <c:pt idx="2">
                  <c:v>2380000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705-437A-87DE-8B94FFEA8A23}"/>
            </c:ext>
          </c:extLst>
        </c:ser>
        <c:ser>
          <c:idx val="2"/>
          <c:order val="1"/>
          <c:tx>
            <c:strRef>
              <c:f>Blad1!$A$5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80-41E0-AA58-56A956EA2FAC}"/>
              </c:ext>
            </c:extLst>
          </c:dPt>
          <c:cat>
            <c:numRef>
              <c:f>Blad1!$B$3:$D$3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  <c:extLst/>
            </c:numRef>
          </c:cat>
          <c:val>
            <c:numRef>
              <c:f>Blad1!$B$5:$D$5</c:f>
              <c:numCache>
                <c:formatCode>_("€"* #,##0.00_);_("€"* \(#,##0.00\);_("€"* "-"??_);_(@_)</c:formatCode>
                <c:ptCount val="3"/>
                <c:pt idx="0">
                  <c:v>711000</c:v>
                </c:pt>
                <c:pt idx="1">
                  <c:v>2318000</c:v>
                </c:pt>
                <c:pt idx="2">
                  <c:v>2868000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705-437A-87DE-8B94FFEA8A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4317984"/>
        <c:axId val="1284325472"/>
      </c:barChart>
      <c:catAx>
        <c:axId val="128431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284325472"/>
        <c:crosses val="autoZero"/>
        <c:auto val="1"/>
        <c:lblAlgn val="ctr"/>
        <c:lblOffset val="100"/>
        <c:noMultiLvlLbl val="0"/>
      </c:catAx>
      <c:valAx>
        <c:axId val="128432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28431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7811AF7-4BA6-4670-A3BA-A19EF7C9A1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6E06A3B-86B5-4962-A979-9D1557CC01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B3BF0-96E1-46EC-9E63-EFB441377324}" type="datetimeFigureOut">
              <a:rPr lang="nl-BE" smtClean="0"/>
              <a:t>7/11/2022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6E3DF8-BB85-48DD-B59F-35DFAFE009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B2BCA75-F41E-48BA-B05B-05190BE840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8769F-CB45-4AAC-9326-4035B8E00C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356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B68AF-BE88-4069-851D-03EF7580727A}" type="datetimeFigureOut">
              <a:rPr lang="nl-BE" smtClean="0"/>
              <a:t>7/11/2022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EA68D-182D-4107-842B-3F3DA658892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536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Groep Dilbeek vermindert de uitstoot op het grondgebied van 2011 met 40% tegen 2030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8324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7482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046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Lennikse</a:t>
            </a:r>
            <a:r>
              <a:rPr lang="nl-NL" dirty="0"/>
              <a:t> baan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7418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0442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Efficient</a:t>
            </a:r>
            <a:r>
              <a:rPr lang="nl-NL" dirty="0"/>
              <a:t> gebruik van gebouwruimte; lokalen of bouwdelen die weinig gebruikt worden, niet verwarmen.</a:t>
            </a:r>
          </a:p>
          <a:p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enkele uitzonderingen (wegens geen alternatieve zaal ).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757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EA68D-182D-4107-842B-3F3DA6588927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2329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E8969F5-EF9C-48B6-8A59-B57037997021}" type="datetime4">
              <a:rPr lang="nl-BE" smtClean="0"/>
              <a:t>7 november 2022</a:t>
            </a:fld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864F62-8494-2F4A-99B7-AF37429D5FD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73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E8969F5-EF9C-48B6-8A59-B57037997021}" type="datetime4">
              <a:rPr lang="nl-BE" smtClean="0"/>
              <a:t>7 november 2022</a:t>
            </a:fld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864F62-8494-2F4A-99B7-AF37429D5FD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 14">
            <a:extLst>
              <a:ext uri="{FF2B5EF4-FFF2-40B4-BE49-F238E27FC236}">
                <a16:creationId xmlns:a16="http://schemas.microsoft.com/office/drawing/2014/main" id="{725A1C3A-F9CD-417C-9156-F43253402DD6}"/>
              </a:ext>
            </a:extLst>
          </p:cNvPr>
          <p:cNvSpPr/>
          <p:nvPr userDrawn="1"/>
        </p:nvSpPr>
        <p:spPr>
          <a:xfrm>
            <a:off x="4119" y="-1"/>
            <a:ext cx="11915773" cy="6120000"/>
          </a:xfrm>
          <a:custGeom>
            <a:avLst/>
            <a:gdLst>
              <a:gd name="connsiteX0" fmla="*/ 0 w 11915773"/>
              <a:gd name="connsiteY0" fmla="*/ 1 h 6134215"/>
              <a:gd name="connsiteX1" fmla="*/ 276227 w 11915773"/>
              <a:gd name="connsiteY1" fmla="*/ 1 h 6134215"/>
              <a:gd name="connsiteX2" fmla="*/ 276227 w 11915773"/>
              <a:gd name="connsiteY2" fmla="*/ 3053557 h 6134215"/>
              <a:gd name="connsiteX3" fmla="*/ 0 w 11915773"/>
              <a:gd name="connsiteY3" fmla="*/ 3053557 h 6134215"/>
              <a:gd name="connsiteX4" fmla="*/ 276227 w 11915773"/>
              <a:gd name="connsiteY4" fmla="*/ 0 h 6134215"/>
              <a:gd name="connsiteX5" fmla="*/ 988541 w 11915773"/>
              <a:gd name="connsiteY5" fmla="*/ 0 h 6134215"/>
              <a:gd name="connsiteX6" fmla="*/ 988541 w 11915773"/>
              <a:gd name="connsiteY6" fmla="*/ 4886 h 6134215"/>
              <a:gd name="connsiteX7" fmla="*/ 993517 w 11915773"/>
              <a:gd name="connsiteY7" fmla="*/ 4126 h 6134215"/>
              <a:gd name="connsiteX8" fmla="*/ 1075208 w 11915773"/>
              <a:gd name="connsiteY8" fmla="*/ 1 h 6134215"/>
              <a:gd name="connsiteX9" fmla="*/ 11116792 w 11915773"/>
              <a:gd name="connsiteY9" fmla="*/ 1 h 6134215"/>
              <a:gd name="connsiteX10" fmla="*/ 11915773 w 11915773"/>
              <a:gd name="connsiteY10" fmla="*/ 798982 h 6134215"/>
              <a:gd name="connsiteX11" fmla="*/ 11915773 w 11915773"/>
              <a:gd name="connsiteY11" fmla="*/ 5335234 h 6134215"/>
              <a:gd name="connsiteX12" fmla="*/ 11116792 w 11915773"/>
              <a:gd name="connsiteY12" fmla="*/ 6134215 h 6134215"/>
              <a:gd name="connsiteX13" fmla="*/ 1075208 w 11915773"/>
              <a:gd name="connsiteY13" fmla="*/ 6134215 h 6134215"/>
              <a:gd name="connsiteX14" fmla="*/ 993517 w 11915773"/>
              <a:gd name="connsiteY14" fmla="*/ 6130090 h 6134215"/>
              <a:gd name="connsiteX15" fmla="*/ 988541 w 11915773"/>
              <a:gd name="connsiteY15" fmla="*/ 6129331 h 6134215"/>
              <a:gd name="connsiteX16" fmla="*/ 988541 w 11915773"/>
              <a:gd name="connsiteY16" fmla="*/ 6134215 h 6134215"/>
              <a:gd name="connsiteX17" fmla="*/ 276227 w 11915773"/>
              <a:gd name="connsiteY17" fmla="*/ 6134215 h 6134215"/>
              <a:gd name="connsiteX18" fmla="*/ 276227 w 11915773"/>
              <a:gd name="connsiteY18" fmla="*/ 5335234 h 6134215"/>
              <a:gd name="connsiteX19" fmla="*/ 276227 w 11915773"/>
              <a:gd name="connsiteY19" fmla="*/ 798982 h 6134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915773" h="6134215">
                <a:moveTo>
                  <a:pt x="0" y="1"/>
                </a:moveTo>
                <a:lnTo>
                  <a:pt x="276227" y="1"/>
                </a:lnTo>
                <a:lnTo>
                  <a:pt x="276227" y="3053557"/>
                </a:lnTo>
                <a:lnTo>
                  <a:pt x="0" y="3053557"/>
                </a:lnTo>
                <a:close/>
                <a:moveTo>
                  <a:pt x="276227" y="0"/>
                </a:moveTo>
                <a:lnTo>
                  <a:pt x="988541" y="0"/>
                </a:lnTo>
                <a:lnTo>
                  <a:pt x="988541" y="4886"/>
                </a:lnTo>
                <a:lnTo>
                  <a:pt x="993517" y="4126"/>
                </a:lnTo>
                <a:cubicBezTo>
                  <a:pt x="1020377" y="1399"/>
                  <a:pt x="1047629" y="1"/>
                  <a:pt x="1075208" y="1"/>
                </a:cubicBezTo>
                <a:lnTo>
                  <a:pt x="11116792" y="1"/>
                </a:lnTo>
                <a:cubicBezTo>
                  <a:pt x="11558057" y="1"/>
                  <a:pt x="11915773" y="357717"/>
                  <a:pt x="11915773" y="798982"/>
                </a:cubicBezTo>
                <a:lnTo>
                  <a:pt x="11915773" y="5335234"/>
                </a:lnTo>
                <a:cubicBezTo>
                  <a:pt x="11915773" y="5776499"/>
                  <a:pt x="11558057" y="6134215"/>
                  <a:pt x="11116792" y="6134215"/>
                </a:cubicBezTo>
                <a:lnTo>
                  <a:pt x="1075208" y="6134215"/>
                </a:lnTo>
                <a:cubicBezTo>
                  <a:pt x="1047629" y="6134215"/>
                  <a:pt x="1020377" y="6132818"/>
                  <a:pt x="993517" y="6130090"/>
                </a:cubicBezTo>
                <a:lnTo>
                  <a:pt x="988541" y="6129331"/>
                </a:lnTo>
                <a:lnTo>
                  <a:pt x="988541" y="6134215"/>
                </a:lnTo>
                <a:lnTo>
                  <a:pt x="276227" y="6134215"/>
                </a:lnTo>
                <a:lnTo>
                  <a:pt x="276227" y="5335234"/>
                </a:lnTo>
                <a:lnTo>
                  <a:pt x="276227" y="79898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ECB885-5627-452E-A878-9FC30477F7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9457" y="3080658"/>
            <a:ext cx="9409454" cy="2122713"/>
          </a:xfrm>
        </p:spPr>
        <p:txBody>
          <a:bodyPr lIns="0" tIns="0" rIns="0" bIns="0" anchor="t" anchorCtr="0"/>
          <a:lstStyle>
            <a:lvl1pPr algn="l">
              <a:defRPr sz="50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HOOFDTITEL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596F766-AD83-48E1-BFE2-A629A34924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8911" y="6345466"/>
            <a:ext cx="1417635" cy="284537"/>
          </a:xfrm>
          <a:prstGeom prst="rect">
            <a:avLst/>
          </a:prstGeom>
        </p:spPr>
      </p:pic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FEDC569F-B830-4C83-A37D-52C81C6E6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5586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statement en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46171" y="1948544"/>
            <a:ext cx="5762740" cy="4109354"/>
          </a:xfrm>
        </p:spPr>
        <p:txBody>
          <a:bodyPr/>
          <a:lstStyle>
            <a:lvl1pPr>
              <a:defRPr b="1" i="0">
                <a:solidFill>
                  <a:schemeClr val="accent3"/>
                </a:solidFill>
              </a:defRPr>
            </a:lvl1pPr>
            <a:lvl2pPr>
              <a:defRPr/>
            </a:lvl2pPr>
            <a:lvl3pPr>
              <a:defRPr>
                <a:solidFill>
                  <a:schemeClr val="accent4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6171" y="800102"/>
            <a:ext cx="5762740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6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23C9F4CE-EB6A-4758-B7BD-7F3648976923}"/>
              </a:ext>
            </a:extLst>
          </p:cNvPr>
          <p:cNvSpPr/>
          <p:nvPr userDrawn="1"/>
        </p:nvSpPr>
        <p:spPr>
          <a:xfrm>
            <a:off x="272142" y="265347"/>
            <a:ext cx="3820888" cy="5841766"/>
          </a:xfrm>
          <a:custGeom>
            <a:avLst/>
            <a:gdLst>
              <a:gd name="connsiteX0" fmla="*/ 0 w 3820888"/>
              <a:gd name="connsiteY0" fmla="*/ 0 h 5841766"/>
              <a:gd name="connsiteX1" fmla="*/ 636827 w 3820888"/>
              <a:gd name="connsiteY1" fmla="*/ 0 h 5841766"/>
              <a:gd name="connsiteX2" fmla="*/ 2134612 w 3820888"/>
              <a:gd name="connsiteY2" fmla="*/ 0 h 5841766"/>
              <a:gd name="connsiteX3" fmla="*/ 3184061 w 3820888"/>
              <a:gd name="connsiteY3" fmla="*/ 0 h 5841766"/>
              <a:gd name="connsiteX4" fmla="*/ 3820888 w 3820888"/>
              <a:gd name="connsiteY4" fmla="*/ 636827 h 5841766"/>
              <a:gd name="connsiteX5" fmla="*/ 3820888 w 3820888"/>
              <a:gd name="connsiteY5" fmla="*/ 5204939 h 5841766"/>
              <a:gd name="connsiteX6" fmla="*/ 3184061 w 3820888"/>
              <a:gd name="connsiteY6" fmla="*/ 5841766 h 5841766"/>
              <a:gd name="connsiteX7" fmla="*/ 2134612 w 3820888"/>
              <a:gd name="connsiteY7" fmla="*/ 5841766 h 5841766"/>
              <a:gd name="connsiteX8" fmla="*/ 636827 w 3820888"/>
              <a:gd name="connsiteY8" fmla="*/ 5841766 h 5841766"/>
              <a:gd name="connsiteX9" fmla="*/ 0 w 3820888"/>
              <a:gd name="connsiteY9" fmla="*/ 5841766 h 5841766"/>
              <a:gd name="connsiteX10" fmla="*/ 0 w 3820888"/>
              <a:gd name="connsiteY10" fmla="*/ 5204939 h 5841766"/>
              <a:gd name="connsiteX11" fmla="*/ 0 w 3820888"/>
              <a:gd name="connsiteY11" fmla="*/ 636827 h 584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20888" h="5841766">
                <a:moveTo>
                  <a:pt x="0" y="0"/>
                </a:moveTo>
                <a:lnTo>
                  <a:pt x="636827" y="0"/>
                </a:lnTo>
                <a:lnTo>
                  <a:pt x="2134612" y="0"/>
                </a:lnTo>
                <a:lnTo>
                  <a:pt x="3184061" y="0"/>
                </a:lnTo>
                <a:cubicBezTo>
                  <a:pt x="3535771" y="0"/>
                  <a:pt x="3820888" y="285117"/>
                  <a:pt x="3820888" y="636827"/>
                </a:cubicBezTo>
                <a:lnTo>
                  <a:pt x="3820888" y="5204939"/>
                </a:lnTo>
                <a:cubicBezTo>
                  <a:pt x="3820888" y="5556649"/>
                  <a:pt x="3535771" y="5841766"/>
                  <a:pt x="3184061" y="5841766"/>
                </a:cubicBezTo>
                <a:lnTo>
                  <a:pt x="2134612" y="5841766"/>
                </a:lnTo>
                <a:lnTo>
                  <a:pt x="636827" y="5841766"/>
                </a:lnTo>
                <a:lnTo>
                  <a:pt x="0" y="5841766"/>
                </a:lnTo>
                <a:lnTo>
                  <a:pt x="0" y="5204939"/>
                </a:lnTo>
                <a:lnTo>
                  <a:pt x="0" y="636827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 dirty="0"/>
          </a:p>
        </p:txBody>
      </p:sp>
      <p:sp>
        <p:nvSpPr>
          <p:cNvPr id="8" name="Tijdelijke aanduiding voor afbeelding 9">
            <a:extLst>
              <a:ext uri="{FF2B5EF4-FFF2-40B4-BE49-F238E27FC236}">
                <a16:creationId xmlns:a16="http://schemas.microsoft.com/office/drawing/2014/main" id="{6ACC7E5F-FCE4-4230-9D3C-AAF7BD6BA7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2141" y="3133724"/>
            <a:ext cx="3820888" cy="2972081"/>
          </a:xfrm>
          <a:custGeom>
            <a:avLst/>
            <a:gdLst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7302"/>
              <a:gd name="connsiteY0" fmla="*/ 0 h 4910083"/>
              <a:gd name="connsiteX1" fmla="*/ 3897313 w 4677302"/>
              <a:gd name="connsiteY1" fmla="*/ 0 h 4910083"/>
              <a:gd name="connsiteX2" fmla="*/ 4676776 w 4677302"/>
              <a:gd name="connsiteY2" fmla="*/ 779463 h 4910083"/>
              <a:gd name="connsiteX3" fmla="*/ 4676775 w 4677302"/>
              <a:gd name="connsiteY3" fmla="*/ 4128803 h 4910083"/>
              <a:gd name="connsiteX4" fmla="*/ 3897312 w 4677302"/>
              <a:gd name="connsiteY4" fmla="*/ 4908266 h 4910083"/>
              <a:gd name="connsiteX5" fmla="*/ 779463 w 4677302"/>
              <a:gd name="connsiteY5" fmla="*/ 4908265 h 4910083"/>
              <a:gd name="connsiteX6" fmla="*/ 765106 w 4677302"/>
              <a:gd name="connsiteY6" fmla="*/ 4907540 h 4910083"/>
              <a:gd name="connsiteX7" fmla="*/ 0 w 4677302"/>
              <a:gd name="connsiteY7" fmla="*/ 4907540 h 4910083"/>
              <a:gd name="connsiteX8" fmla="*/ 0 w 4677302"/>
              <a:gd name="connsiteY8" fmla="*/ 4128802 h 4910083"/>
              <a:gd name="connsiteX9" fmla="*/ 0 w 4677302"/>
              <a:gd name="connsiteY9" fmla="*/ 779463 h 4910083"/>
              <a:gd name="connsiteX10" fmla="*/ 0 w 4677302"/>
              <a:gd name="connsiteY10" fmla="*/ 577 h 4910083"/>
              <a:gd name="connsiteX11" fmla="*/ 768037 w 4677302"/>
              <a:gd name="connsiteY11" fmla="*/ 577 h 4910083"/>
              <a:gd name="connsiteX12" fmla="*/ 779463 w 4677302"/>
              <a:gd name="connsiteY12" fmla="*/ 0 h 4910083"/>
              <a:gd name="connsiteX0" fmla="*/ 779463 w 4677302"/>
              <a:gd name="connsiteY0" fmla="*/ 0 h 4910083"/>
              <a:gd name="connsiteX1" fmla="*/ 4676776 w 4677302"/>
              <a:gd name="connsiteY1" fmla="*/ 779463 h 4910083"/>
              <a:gd name="connsiteX2" fmla="*/ 4676775 w 4677302"/>
              <a:gd name="connsiteY2" fmla="*/ 4128803 h 4910083"/>
              <a:gd name="connsiteX3" fmla="*/ 3897312 w 4677302"/>
              <a:gd name="connsiteY3" fmla="*/ 4908266 h 4910083"/>
              <a:gd name="connsiteX4" fmla="*/ 779463 w 4677302"/>
              <a:gd name="connsiteY4" fmla="*/ 4908265 h 4910083"/>
              <a:gd name="connsiteX5" fmla="*/ 765106 w 4677302"/>
              <a:gd name="connsiteY5" fmla="*/ 4907540 h 4910083"/>
              <a:gd name="connsiteX6" fmla="*/ 0 w 4677302"/>
              <a:gd name="connsiteY6" fmla="*/ 4907540 h 4910083"/>
              <a:gd name="connsiteX7" fmla="*/ 0 w 4677302"/>
              <a:gd name="connsiteY7" fmla="*/ 4128802 h 4910083"/>
              <a:gd name="connsiteX8" fmla="*/ 0 w 4677302"/>
              <a:gd name="connsiteY8" fmla="*/ 779463 h 4910083"/>
              <a:gd name="connsiteX9" fmla="*/ 0 w 4677302"/>
              <a:gd name="connsiteY9" fmla="*/ 577 h 4910083"/>
              <a:gd name="connsiteX10" fmla="*/ 768037 w 4677302"/>
              <a:gd name="connsiteY10" fmla="*/ 577 h 4910083"/>
              <a:gd name="connsiteX11" fmla="*/ 779463 w 4677302"/>
              <a:gd name="connsiteY11" fmla="*/ 0 h 4910083"/>
              <a:gd name="connsiteX0" fmla="*/ 768037 w 4677302"/>
              <a:gd name="connsiteY0" fmla="*/ 0 h 4909506"/>
              <a:gd name="connsiteX1" fmla="*/ 4676776 w 4677302"/>
              <a:gd name="connsiteY1" fmla="*/ 778886 h 4909506"/>
              <a:gd name="connsiteX2" fmla="*/ 4676775 w 4677302"/>
              <a:gd name="connsiteY2" fmla="*/ 4128226 h 4909506"/>
              <a:gd name="connsiteX3" fmla="*/ 3897312 w 4677302"/>
              <a:gd name="connsiteY3" fmla="*/ 4907689 h 4909506"/>
              <a:gd name="connsiteX4" fmla="*/ 779463 w 4677302"/>
              <a:gd name="connsiteY4" fmla="*/ 4907688 h 4909506"/>
              <a:gd name="connsiteX5" fmla="*/ 765106 w 4677302"/>
              <a:gd name="connsiteY5" fmla="*/ 4906963 h 4909506"/>
              <a:gd name="connsiteX6" fmla="*/ 0 w 4677302"/>
              <a:gd name="connsiteY6" fmla="*/ 4906963 h 4909506"/>
              <a:gd name="connsiteX7" fmla="*/ 0 w 4677302"/>
              <a:gd name="connsiteY7" fmla="*/ 4128225 h 4909506"/>
              <a:gd name="connsiteX8" fmla="*/ 0 w 4677302"/>
              <a:gd name="connsiteY8" fmla="*/ 778886 h 4909506"/>
              <a:gd name="connsiteX9" fmla="*/ 0 w 4677302"/>
              <a:gd name="connsiteY9" fmla="*/ 0 h 4909506"/>
              <a:gd name="connsiteX10" fmla="*/ 768037 w 4677302"/>
              <a:gd name="connsiteY10" fmla="*/ 0 h 4909506"/>
              <a:gd name="connsiteX0" fmla="*/ 0 w 4677302"/>
              <a:gd name="connsiteY0" fmla="*/ 0 h 4909506"/>
              <a:gd name="connsiteX1" fmla="*/ 4676776 w 4677302"/>
              <a:gd name="connsiteY1" fmla="*/ 778886 h 4909506"/>
              <a:gd name="connsiteX2" fmla="*/ 4676775 w 4677302"/>
              <a:gd name="connsiteY2" fmla="*/ 4128226 h 4909506"/>
              <a:gd name="connsiteX3" fmla="*/ 3897312 w 4677302"/>
              <a:gd name="connsiteY3" fmla="*/ 4907689 h 4909506"/>
              <a:gd name="connsiteX4" fmla="*/ 779463 w 4677302"/>
              <a:gd name="connsiteY4" fmla="*/ 4907688 h 4909506"/>
              <a:gd name="connsiteX5" fmla="*/ 765106 w 4677302"/>
              <a:gd name="connsiteY5" fmla="*/ 4906963 h 4909506"/>
              <a:gd name="connsiteX6" fmla="*/ 0 w 4677302"/>
              <a:gd name="connsiteY6" fmla="*/ 4906963 h 4909506"/>
              <a:gd name="connsiteX7" fmla="*/ 0 w 4677302"/>
              <a:gd name="connsiteY7" fmla="*/ 4128225 h 4909506"/>
              <a:gd name="connsiteX8" fmla="*/ 0 w 4677302"/>
              <a:gd name="connsiteY8" fmla="*/ 778886 h 4909506"/>
              <a:gd name="connsiteX9" fmla="*/ 0 w 4677302"/>
              <a:gd name="connsiteY9" fmla="*/ 0 h 4909506"/>
              <a:gd name="connsiteX0" fmla="*/ 0 w 4677302"/>
              <a:gd name="connsiteY0" fmla="*/ 0 h 4130620"/>
              <a:gd name="connsiteX1" fmla="*/ 4676776 w 4677302"/>
              <a:gd name="connsiteY1" fmla="*/ 0 h 4130620"/>
              <a:gd name="connsiteX2" fmla="*/ 4676775 w 4677302"/>
              <a:gd name="connsiteY2" fmla="*/ 3349340 h 4130620"/>
              <a:gd name="connsiteX3" fmla="*/ 3897312 w 4677302"/>
              <a:gd name="connsiteY3" fmla="*/ 4128803 h 4130620"/>
              <a:gd name="connsiteX4" fmla="*/ 779463 w 4677302"/>
              <a:gd name="connsiteY4" fmla="*/ 4128802 h 4130620"/>
              <a:gd name="connsiteX5" fmla="*/ 765106 w 4677302"/>
              <a:gd name="connsiteY5" fmla="*/ 4128077 h 4130620"/>
              <a:gd name="connsiteX6" fmla="*/ 0 w 4677302"/>
              <a:gd name="connsiteY6" fmla="*/ 4128077 h 4130620"/>
              <a:gd name="connsiteX7" fmla="*/ 0 w 4677302"/>
              <a:gd name="connsiteY7" fmla="*/ 3349339 h 4130620"/>
              <a:gd name="connsiteX8" fmla="*/ 0 w 4677302"/>
              <a:gd name="connsiteY8" fmla="*/ 0 h 4130620"/>
              <a:gd name="connsiteX0" fmla="*/ 0 w 4677046"/>
              <a:gd name="connsiteY0" fmla="*/ 0 h 4128829"/>
              <a:gd name="connsiteX1" fmla="*/ 4676776 w 4677046"/>
              <a:gd name="connsiteY1" fmla="*/ 0 h 4128829"/>
              <a:gd name="connsiteX2" fmla="*/ 4676775 w 4677046"/>
              <a:gd name="connsiteY2" fmla="*/ 3349340 h 4128829"/>
              <a:gd name="connsiteX3" fmla="*/ 3897312 w 4677046"/>
              <a:gd name="connsiteY3" fmla="*/ 4128803 h 4128829"/>
              <a:gd name="connsiteX4" fmla="*/ 779463 w 4677046"/>
              <a:gd name="connsiteY4" fmla="*/ 4128802 h 4128829"/>
              <a:gd name="connsiteX5" fmla="*/ 765106 w 4677046"/>
              <a:gd name="connsiteY5" fmla="*/ 4128077 h 4128829"/>
              <a:gd name="connsiteX6" fmla="*/ 0 w 4677046"/>
              <a:gd name="connsiteY6" fmla="*/ 4128077 h 4128829"/>
              <a:gd name="connsiteX7" fmla="*/ 0 w 4677046"/>
              <a:gd name="connsiteY7" fmla="*/ 3349339 h 4128829"/>
              <a:gd name="connsiteX8" fmla="*/ 0 w 4677046"/>
              <a:gd name="connsiteY8" fmla="*/ 0 h 4128829"/>
              <a:gd name="connsiteX0" fmla="*/ 0 w 4676775"/>
              <a:gd name="connsiteY0" fmla="*/ 0 h 4128837"/>
              <a:gd name="connsiteX1" fmla="*/ 4676776 w 4676775"/>
              <a:gd name="connsiteY1" fmla="*/ 0 h 4128837"/>
              <a:gd name="connsiteX2" fmla="*/ 4676775 w 4676775"/>
              <a:gd name="connsiteY2" fmla="*/ 3349340 h 4128837"/>
              <a:gd name="connsiteX3" fmla="*/ 3897312 w 4676775"/>
              <a:gd name="connsiteY3" fmla="*/ 4128803 h 4128837"/>
              <a:gd name="connsiteX4" fmla="*/ 779463 w 4676775"/>
              <a:gd name="connsiteY4" fmla="*/ 4128802 h 4128837"/>
              <a:gd name="connsiteX5" fmla="*/ 765106 w 4676775"/>
              <a:gd name="connsiteY5" fmla="*/ 4128077 h 4128837"/>
              <a:gd name="connsiteX6" fmla="*/ 0 w 4676775"/>
              <a:gd name="connsiteY6" fmla="*/ 4128077 h 4128837"/>
              <a:gd name="connsiteX7" fmla="*/ 0 w 4676775"/>
              <a:gd name="connsiteY7" fmla="*/ 3349339 h 4128837"/>
              <a:gd name="connsiteX8" fmla="*/ 0 w 4676775"/>
              <a:gd name="connsiteY8" fmla="*/ 0 h 4128837"/>
              <a:gd name="connsiteX0" fmla="*/ 0 w 4676776"/>
              <a:gd name="connsiteY0" fmla="*/ 0 h 4128854"/>
              <a:gd name="connsiteX1" fmla="*/ 4676776 w 4676776"/>
              <a:gd name="connsiteY1" fmla="*/ 0 h 4128854"/>
              <a:gd name="connsiteX2" fmla="*/ 4676775 w 4676776"/>
              <a:gd name="connsiteY2" fmla="*/ 3349340 h 4128854"/>
              <a:gd name="connsiteX3" fmla="*/ 3897312 w 4676776"/>
              <a:gd name="connsiteY3" fmla="*/ 4128803 h 4128854"/>
              <a:gd name="connsiteX4" fmla="*/ 779463 w 4676776"/>
              <a:gd name="connsiteY4" fmla="*/ 4128802 h 4128854"/>
              <a:gd name="connsiteX5" fmla="*/ 765106 w 4676776"/>
              <a:gd name="connsiteY5" fmla="*/ 4128077 h 4128854"/>
              <a:gd name="connsiteX6" fmla="*/ 0 w 4676776"/>
              <a:gd name="connsiteY6" fmla="*/ 4128077 h 4128854"/>
              <a:gd name="connsiteX7" fmla="*/ 0 w 4676776"/>
              <a:gd name="connsiteY7" fmla="*/ 3349339 h 4128854"/>
              <a:gd name="connsiteX8" fmla="*/ 0 w 4676776"/>
              <a:gd name="connsiteY8" fmla="*/ 0 h 4128854"/>
              <a:gd name="connsiteX0" fmla="*/ 0 w 4676776"/>
              <a:gd name="connsiteY0" fmla="*/ 0 h 4128803"/>
              <a:gd name="connsiteX1" fmla="*/ 4676776 w 4676776"/>
              <a:gd name="connsiteY1" fmla="*/ 0 h 4128803"/>
              <a:gd name="connsiteX2" fmla="*/ 4676775 w 4676776"/>
              <a:gd name="connsiteY2" fmla="*/ 3349340 h 4128803"/>
              <a:gd name="connsiteX3" fmla="*/ 3897312 w 4676776"/>
              <a:gd name="connsiteY3" fmla="*/ 4128803 h 4128803"/>
              <a:gd name="connsiteX4" fmla="*/ 779463 w 4676776"/>
              <a:gd name="connsiteY4" fmla="*/ 4128802 h 4128803"/>
              <a:gd name="connsiteX5" fmla="*/ 765106 w 4676776"/>
              <a:gd name="connsiteY5" fmla="*/ 4128077 h 4128803"/>
              <a:gd name="connsiteX6" fmla="*/ 0 w 4676776"/>
              <a:gd name="connsiteY6" fmla="*/ 4128077 h 4128803"/>
              <a:gd name="connsiteX7" fmla="*/ 0 w 4676776"/>
              <a:gd name="connsiteY7" fmla="*/ 3349339 h 4128803"/>
              <a:gd name="connsiteX8" fmla="*/ 0 w 4676776"/>
              <a:gd name="connsiteY8" fmla="*/ 0 h 4128803"/>
              <a:gd name="connsiteX0" fmla="*/ 0 w 4676776"/>
              <a:gd name="connsiteY0" fmla="*/ 0 h 4128803"/>
              <a:gd name="connsiteX1" fmla="*/ 4676776 w 4676776"/>
              <a:gd name="connsiteY1" fmla="*/ 0 h 4128803"/>
              <a:gd name="connsiteX2" fmla="*/ 4676775 w 4676776"/>
              <a:gd name="connsiteY2" fmla="*/ 3349340 h 4128803"/>
              <a:gd name="connsiteX3" fmla="*/ 3897312 w 4676776"/>
              <a:gd name="connsiteY3" fmla="*/ 4128803 h 4128803"/>
              <a:gd name="connsiteX4" fmla="*/ 779463 w 4676776"/>
              <a:gd name="connsiteY4" fmla="*/ 4128802 h 4128803"/>
              <a:gd name="connsiteX5" fmla="*/ 765106 w 4676776"/>
              <a:gd name="connsiteY5" fmla="*/ 4128077 h 4128803"/>
              <a:gd name="connsiteX6" fmla="*/ 0 w 4676776"/>
              <a:gd name="connsiteY6" fmla="*/ 4128077 h 4128803"/>
              <a:gd name="connsiteX7" fmla="*/ 0 w 4676776"/>
              <a:gd name="connsiteY7" fmla="*/ 3349339 h 4128803"/>
              <a:gd name="connsiteX8" fmla="*/ 0 w 4676776"/>
              <a:gd name="connsiteY8" fmla="*/ 0 h 412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6776" h="4128803">
                <a:moveTo>
                  <a:pt x="0" y="0"/>
                </a:moveTo>
                <a:lnTo>
                  <a:pt x="4676776" y="0"/>
                </a:lnTo>
                <a:cubicBezTo>
                  <a:pt x="4676776" y="1116447"/>
                  <a:pt x="4676775" y="2232893"/>
                  <a:pt x="4676775" y="3349340"/>
                </a:cubicBezTo>
                <a:cubicBezTo>
                  <a:pt x="4566283" y="3972621"/>
                  <a:pt x="4151708" y="4116241"/>
                  <a:pt x="3897312" y="4128803"/>
                </a:cubicBezTo>
                <a:lnTo>
                  <a:pt x="779463" y="4128802"/>
                </a:lnTo>
                <a:lnTo>
                  <a:pt x="765106" y="4128077"/>
                </a:lnTo>
                <a:lnTo>
                  <a:pt x="0" y="4128077"/>
                </a:lnTo>
                <a:lnTo>
                  <a:pt x="0" y="334933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4E1082-D5D1-4810-97D7-0D5AEA932DE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2613" y="600075"/>
            <a:ext cx="3186112" cy="2235200"/>
          </a:xfrm>
        </p:spPr>
        <p:txBody>
          <a:bodyPr anchor="ctr" anchorCtr="0"/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STATEMENT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8503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7C381BFD-055D-4669-A424-D4A60C7E65A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4B7A3C9-A513-4122-A938-FD8552F136CC}"/>
              </a:ext>
            </a:extLst>
          </p:cNvPr>
          <p:cNvGrpSpPr/>
          <p:nvPr userDrawn="1"/>
        </p:nvGrpSpPr>
        <p:grpSpPr>
          <a:xfrm>
            <a:off x="4980188" y="2158581"/>
            <a:ext cx="2231623" cy="2540837"/>
            <a:chOff x="4980188" y="2460171"/>
            <a:chExt cx="2231623" cy="2540837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2C8FA34E-B951-4E58-987E-D3D3299510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980188" y="2460171"/>
              <a:ext cx="2231623" cy="1762357"/>
            </a:xfrm>
            <a:prstGeom prst="rect">
              <a:avLst/>
            </a:prstGeom>
          </p:spPr>
        </p:pic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95C38451-3EC5-4A22-8BAD-6F2B17BAE50C}"/>
                </a:ext>
              </a:extLst>
            </p:cNvPr>
            <p:cNvSpPr txBox="1"/>
            <p:nvPr userDrawn="1"/>
          </p:nvSpPr>
          <p:spPr>
            <a:xfrm>
              <a:off x="4980188" y="4539343"/>
              <a:ext cx="2231623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l-BE" sz="3000" dirty="0"/>
                <a:t>DILBEEK.BE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728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4">
            <a:extLst>
              <a:ext uri="{FF2B5EF4-FFF2-40B4-BE49-F238E27FC236}">
                <a16:creationId xmlns:a16="http://schemas.microsoft.com/office/drawing/2014/main" id="{49ECA58B-4C8A-41E6-B1FF-8E4F83A1C4AF}"/>
              </a:ext>
            </a:extLst>
          </p:cNvPr>
          <p:cNvSpPr/>
          <p:nvPr userDrawn="1"/>
        </p:nvSpPr>
        <p:spPr>
          <a:xfrm>
            <a:off x="4119" y="-1"/>
            <a:ext cx="11915773" cy="6120000"/>
          </a:xfrm>
          <a:custGeom>
            <a:avLst/>
            <a:gdLst>
              <a:gd name="connsiteX0" fmla="*/ 0 w 11915773"/>
              <a:gd name="connsiteY0" fmla="*/ 1 h 6134215"/>
              <a:gd name="connsiteX1" fmla="*/ 276227 w 11915773"/>
              <a:gd name="connsiteY1" fmla="*/ 1 h 6134215"/>
              <a:gd name="connsiteX2" fmla="*/ 276227 w 11915773"/>
              <a:gd name="connsiteY2" fmla="*/ 3053557 h 6134215"/>
              <a:gd name="connsiteX3" fmla="*/ 0 w 11915773"/>
              <a:gd name="connsiteY3" fmla="*/ 3053557 h 6134215"/>
              <a:gd name="connsiteX4" fmla="*/ 276227 w 11915773"/>
              <a:gd name="connsiteY4" fmla="*/ 0 h 6134215"/>
              <a:gd name="connsiteX5" fmla="*/ 988541 w 11915773"/>
              <a:gd name="connsiteY5" fmla="*/ 0 h 6134215"/>
              <a:gd name="connsiteX6" fmla="*/ 988541 w 11915773"/>
              <a:gd name="connsiteY6" fmla="*/ 4886 h 6134215"/>
              <a:gd name="connsiteX7" fmla="*/ 993517 w 11915773"/>
              <a:gd name="connsiteY7" fmla="*/ 4126 h 6134215"/>
              <a:gd name="connsiteX8" fmla="*/ 1075208 w 11915773"/>
              <a:gd name="connsiteY8" fmla="*/ 1 h 6134215"/>
              <a:gd name="connsiteX9" fmla="*/ 11116792 w 11915773"/>
              <a:gd name="connsiteY9" fmla="*/ 1 h 6134215"/>
              <a:gd name="connsiteX10" fmla="*/ 11915773 w 11915773"/>
              <a:gd name="connsiteY10" fmla="*/ 798982 h 6134215"/>
              <a:gd name="connsiteX11" fmla="*/ 11915773 w 11915773"/>
              <a:gd name="connsiteY11" fmla="*/ 5335234 h 6134215"/>
              <a:gd name="connsiteX12" fmla="*/ 11116792 w 11915773"/>
              <a:gd name="connsiteY12" fmla="*/ 6134215 h 6134215"/>
              <a:gd name="connsiteX13" fmla="*/ 1075208 w 11915773"/>
              <a:gd name="connsiteY13" fmla="*/ 6134215 h 6134215"/>
              <a:gd name="connsiteX14" fmla="*/ 993517 w 11915773"/>
              <a:gd name="connsiteY14" fmla="*/ 6130090 h 6134215"/>
              <a:gd name="connsiteX15" fmla="*/ 988541 w 11915773"/>
              <a:gd name="connsiteY15" fmla="*/ 6129331 h 6134215"/>
              <a:gd name="connsiteX16" fmla="*/ 988541 w 11915773"/>
              <a:gd name="connsiteY16" fmla="*/ 6134215 h 6134215"/>
              <a:gd name="connsiteX17" fmla="*/ 276227 w 11915773"/>
              <a:gd name="connsiteY17" fmla="*/ 6134215 h 6134215"/>
              <a:gd name="connsiteX18" fmla="*/ 276227 w 11915773"/>
              <a:gd name="connsiteY18" fmla="*/ 5335234 h 6134215"/>
              <a:gd name="connsiteX19" fmla="*/ 276227 w 11915773"/>
              <a:gd name="connsiteY19" fmla="*/ 798982 h 6134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915773" h="6134215">
                <a:moveTo>
                  <a:pt x="0" y="1"/>
                </a:moveTo>
                <a:lnTo>
                  <a:pt x="276227" y="1"/>
                </a:lnTo>
                <a:lnTo>
                  <a:pt x="276227" y="3053557"/>
                </a:lnTo>
                <a:lnTo>
                  <a:pt x="0" y="3053557"/>
                </a:lnTo>
                <a:close/>
                <a:moveTo>
                  <a:pt x="276227" y="0"/>
                </a:moveTo>
                <a:lnTo>
                  <a:pt x="988541" y="0"/>
                </a:lnTo>
                <a:lnTo>
                  <a:pt x="988541" y="4886"/>
                </a:lnTo>
                <a:lnTo>
                  <a:pt x="993517" y="4126"/>
                </a:lnTo>
                <a:cubicBezTo>
                  <a:pt x="1020377" y="1399"/>
                  <a:pt x="1047629" y="1"/>
                  <a:pt x="1075208" y="1"/>
                </a:cubicBezTo>
                <a:lnTo>
                  <a:pt x="11116792" y="1"/>
                </a:lnTo>
                <a:cubicBezTo>
                  <a:pt x="11558057" y="1"/>
                  <a:pt x="11915773" y="357717"/>
                  <a:pt x="11915773" y="798982"/>
                </a:cubicBezTo>
                <a:lnTo>
                  <a:pt x="11915773" y="5335234"/>
                </a:lnTo>
                <a:cubicBezTo>
                  <a:pt x="11915773" y="5776499"/>
                  <a:pt x="11558057" y="6134215"/>
                  <a:pt x="11116792" y="6134215"/>
                </a:cubicBezTo>
                <a:lnTo>
                  <a:pt x="1075208" y="6134215"/>
                </a:lnTo>
                <a:cubicBezTo>
                  <a:pt x="1047629" y="6134215"/>
                  <a:pt x="1020377" y="6132818"/>
                  <a:pt x="993517" y="6130090"/>
                </a:cubicBezTo>
                <a:lnTo>
                  <a:pt x="988541" y="6129331"/>
                </a:lnTo>
                <a:lnTo>
                  <a:pt x="988541" y="6134215"/>
                </a:lnTo>
                <a:lnTo>
                  <a:pt x="276227" y="6134215"/>
                </a:lnTo>
                <a:lnTo>
                  <a:pt x="276227" y="5335234"/>
                </a:lnTo>
                <a:lnTo>
                  <a:pt x="276227" y="7989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19" name="Ondertitel 2">
            <a:extLst>
              <a:ext uri="{FF2B5EF4-FFF2-40B4-BE49-F238E27FC236}">
                <a16:creationId xmlns:a16="http://schemas.microsoft.com/office/drawing/2014/main" id="{DAE51B2F-60CC-44F6-9F0B-9AB16CB6F4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99457" y="4010816"/>
            <a:ext cx="9409454" cy="1464695"/>
          </a:xfrm>
        </p:spPr>
        <p:txBody>
          <a:bodyPr lIns="0" tIns="0" rIns="0" bIns="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Subtekst</a:t>
            </a:r>
            <a:endParaRPr lang="nl-BE" dirty="0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D2BB69BF-78CA-4169-92B6-3D36CDCC91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9457" y="3019597"/>
            <a:ext cx="9409455" cy="7987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TUSSENTITEL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876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dia 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4">
            <a:extLst>
              <a:ext uri="{FF2B5EF4-FFF2-40B4-BE49-F238E27FC236}">
                <a16:creationId xmlns:a16="http://schemas.microsoft.com/office/drawing/2014/main" id="{A7BA0A28-2C0E-44C5-882F-5218617CD23A}"/>
              </a:ext>
            </a:extLst>
          </p:cNvPr>
          <p:cNvSpPr/>
          <p:nvPr userDrawn="1"/>
        </p:nvSpPr>
        <p:spPr>
          <a:xfrm>
            <a:off x="4119" y="-1"/>
            <a:ext cx="11915773" cy="6120000"/>
          </a:xfrm>
          <a:custGeom>
            <a:avLst/>
            <a:gdLst>
              <a:gd name="connsiteX0" fmla="*/ 0 w 11915773"/>
              <a:gd name="connsiteY0" fmla="*/ 1 h 6134215"/>
              <a:gd name="connsiteX1" fmla="*/ 276227 w 11915773"/>
              <a:gd name="connsiteY1" fmla="*/ 1 h 6134215"/>
              <a:gd name="connsiteX2" fmla="*/ 276227 w 11915773"/>
              <a:gd name="connsiteY2" fmla="*/ 3053557 h 6134215"/>
              <a:gd name="connsiteX3" fmla="*/ 0 w 11915773"/>
              <a:gd name="connsiteY3" fmla="*/ 3053557 h 6134215"/>
              <a:gd name="connsiteX4" fmla="*/ 276227 w 11915773"/>
              <a:gd name="connsiteY4" fmla="*/ 0 h 6134215"/>
              <a:gd name="connsiteX5" fmla="*/ 988541 w 11915773"/>
              <a:gd name="connsiteY5" fmla="*/ 0 h 6134215"/>
              <a:gd name="connsiteX6" fmla="*/ 988541 w 11915773"/>
              <a:gd name="connsiteY6" fmla="*/ 4886 h 6134215"/>
              <a:gd name="connsiteX7" fmla="*/ 993517 w 11915773"/>
              <a:gd name="connsiteY7" fmla="*/ 4126 h 6134215"/>
              <a:gd name="connsiteX8" fmla="*/ 1075208 w 11915773"/>
              <a:gd name="connsiteY8" fmla="*/ 1 h 6134215"/>
              <a:gd name="connsiteX9" fmla="*/ 11116792 w 11915773"/>
              <a:gd name="connsiteY9" fmla="*/ 1 h 6134215"/>
              <a:gd name="connsiteX10" fmla="*/ 11915773 w 11915773"/>
              <a:gd name="connsiteY10" fmla="*/ 798982 h 6134215"/>
              <a:gd name="connsiteX11" fmla="*/ 11915773 w 11915773"/>
              <a:gd name="connsiteY11" fmla="*/ 5335234 h 6134215"/>
              <a:gd name="connsiteX12" fmla="*/ 11116792 w 11915773"/>
              <a:gd name="connsiteY12" fmla="*/ 6134215 h 6134215"/>
              <a:gd name="connsiteX13" fmla="*/ 1075208 w 11915773"/>
              <a:gd name="connsiteY13" fmla="*/ 6134215 h 6134215"/>
              <a:gd name="connsiteX14" fmla="*/ 993517 w 11915773"/>
              <a:gd name="connsiteY14" fmla="*/ 6130090 h 6134215"/>
              <a:gd name="connsiteX15" fmla="*/ 988541 w 11915773"/>
              <a:gd name="connsiteY15" fmla="*/ 6129331 h 6134215"/>
              <a:gd name="connsiteX16" fmla="*/ 988541 w 11915773"/>
              <a:gd name="connsiteY16" fmla="*/ 6134215 h 6134215"/>
              <a:gd name="connsiteX17" fmla="*/ 276227 w 11915773"/>
              <a:gd name="connsiteY17" fmla="*/ 6134215 h 6134215"/>
              <a:gd name="connsiteX18" fmla="*/ 276227 w 11915773"/>
              <a:gd name="connsiteY18" fmla="*/ 5335234 h 6134215"/>
              <a:gd name="connsiteX19" fmla="*/ 276227 w 11915773"/>
              <a:gd name="connsiteY19" fmla="*/ 798982 h 6134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915773" h="6134215">
                <a:moveTo>
                  <a:pt x="0" y="1"/>
                </a:moveTo>
                <a:lnTo>
                  <a:pt x="276227" y="1"/>
                </a:lnTo>
                <a:lnTo>
                  <a:pt x="276227" y="3053557"/>
                </a:lnTo>
                <a:lnTo>
                  <a:pt x="0" y="3053557"/>
                </a:lnTo>
                <a:close/>
                <a:moveTo>
                  <a:pt x="276227" y="0"/>
                </a:moveTo>
                <a:lnTo>
                  <a:pt x="988541" y="0"/>
                </a:lnTo>
                <a:lnTo>
                  <a:pt x="988541" y="4886"/>
                </a:lnTo>
                <a:lnTo>
                  <a:pt x="993517" y="4126"/>
                </a:lnTo>
                <a:cubicBezTo>
                  <a:pt x="1020377" y="1399"/>
                  <a:pt x="1047629" y="1"/>
                  <a:pt x="1075208" y="1"/>
                </a:cubicBezTo>
                <a:lnTo>
                  <a:pt x="11116792" y="1"/>
                </a:lnTo>
                <a:cubicBezTo>
                  <a:pt x="11558057" y="1"/>
                  <a:pt x="11915773" y="357717"/>
                  <a:pt x="11915773" y="798982"/>
                </a:cubicBezTo>
                <a:lnTo>
                  <a:pt x="11915773" y="5335234"/>
                </a:lnTo>
                <a:cubicBezTo>
                  <a:pt x="11915773" y="5776499"/>
                  <a:pt x="11558057" y="6134215"/>
                  <a:pt x="11116792" y="6134215"/>
                </a:cubicBezTo>
                <a:lnTo>
                  <a:pt x="1075208" y="6134215"/>
                </a:lnTo>
                <a:cubicBezTo>
                  <a:pt x="1047629" y="6134215"/>
                  <a:pt x="1020377" y="6132818"/>
                  <a:pt x="993517" y="6130090"/>
                </a:cubicBezTo>
                <a:lnTo>
                  <a:pt x="988541" y="6129331"/>
                </a:lnTo>
                <a:lnTo>
                  <a:pt x="988541" y="6134215"/>
                </a:lnTo>
                <a:lnTo>
                  <a:pt x="276227" y="6134215"/>
                </a:lnTo>
                <a:lnTo>
                  <a:pt x="276227" y="5335234"/>
                </a:lnTo>
                <a:lnTo>
                  <a:pt x="276227" y="7989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A224E950-9C51-4D52-8841-41603C0EFD7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06798" y="-9525"/>
            <a:ext cx="5829506" cy="6119630"/>
          </a:xfrm>
          <a:custGeom>
            <a:avLst/>
            <a:gdLst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7302"/>
              <a:gd name="connsiteY0" fmla="*/ 0 h 4910083"/>
              <a:gd name="connsiteX1" fmla="*/ 3897313 w 4677302"/>
              <a:gd name="connsiteY1" fmla="*/ 0 h 4910083"/>
              <a:gd name="connsiteX2" fmla="*/ 4676776 w 4677302"/>
              <a:gd name="connsiteY2" fmla="*/ 779463 h 4910083"/>
              <a:gd name="connsiteX3" fmla="*/ 4676775 w 4677302"/>
              <a:gd name="connsiteY3" fmla="*/ 4128803 h 4910083"/>
              <a:gd name="connsiteX4" fmla="*/ 3897312 w 4677302"/>
              <a:gd name="connsiteY4" fmla="*/ 4908266 h 4910083"/>
              <a:gd name="connsiteX5" fmla="*/ 779463 w 4677302"/>
              <a:gd name="connsiteY5" fmla="*/ 4908265 h 4910083"/>
              <a:gd name="connsiteX6" fmla="*/ 765106 w 4677302"/>
              <a:gd name="connsiteY6" fmla="*/ 4907540 h 4910083"/>
              <a:gd name="connsiteX7" fmla="*/ 0 w 4677302"/>
              <a:gd name="connsiteY7" fmla="*/ 4907540 h 4910083"/>
              <a:gd name="connsiteX8" fmla="*/ 0 w 4677302"/>
              <a:gd name="connsiteY8" fmla="*/ 4128802 h 4910083"/>
              <a:gd name="connsiteX9" fmla="*/ 0 w 4677302"/>
              <a:gd name="connsiteY9" fmla="*/ 779463 h 4910083"/>
              <a:gd name="connsiteX10" fmla="*/ 0 w 4677302"/>
              <a:gd name="connsiteY10" fmla="*/ 577 h 4910083"/>
              <a:gd name="connsiteX11" fmla="*/ 768037 w 4677302"/>
              <a:gd name="connsiteY11" fmla="*/ 577 h 4910083"/>
              <a:gd name="connsiteX12" fmla="*/ 779463 w 4677302"/>
              <a:gd name="connsiteY12" fmla="*/ 0 h 49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7302" h="4910083">
                <a:moveTo>
                  <a:pt x="779463" y="0"/>
                </a:moveTo>
                <a:lnTo>
                  <a:pt x="3897313" y="0"/>
                </a:lnTo>
                <a:cubicBezTo>
                  <a:pt x="4327799" y="0"/>
                  <a:pt x="4676776" y="187052"/>
                  <a:pt x="4676776" y="779463"/>
                </a:cubicBezTo>
                <a:cubicBezTo>
                  <a:pt x="4676776" y="1895910"/>
                  <a:pt x="4676775" y="3012356"/>
                  <a:pt x="4676775" y="4128803"/>
                </a:cubicBezTo>
                <a:cubicBezTo>
                  <a:pt x="4689877" y="4598592"/>
                  <a:pt x="4459531" y="4938045"/>
                  <a:pt x="3897312" y="4908266"/>
                </a:cubicBezTo>
                <a:lnTo>
                  <a:pt x="779463" y="4908265"/>
                </a:lnTo>
                <a:lnTo>
                  <a:pt x="765106" y="4907540"/>
                </a:lnTo>
                <a:lnTo>
                  <a:pt x="0" y="4907540"/>
                </a:lnTo>
                <a:lnTo>
                  <a:pt x="0" y="4128802"/>
                </a:lnTo>
                <a:lnTo>
                  <a:pt x="0" y="779463"/>
                </a:lnTo>
                <a:lnTo>
                  <a:pt x="0" y="577"/>
                </a:lnTo>
                <a:lnTo>
                  <a:pt x="768037" y="577"/>
                </a:lnTo>
                <a:lnTo>
                  <a:pt x="779463" y="0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nl-BE" dirty="0"/>
          </a:p>
        </p:txBody>
      </p:sp>
      <p:sp>
        <p:nvSpPr>
          <p:cNvPr id="28" name="Ondertitel 2">
            <a:extLst>
              <a:ext uri="{FF2B5EF4-FFF2-40B4-BE49-F238E27FC236}">
                <a16:creationId xmlns:a16="http://schemas.microsoft.com/office/drawing/2014/main" id="{D8E828C2-8807-46AD-AF16-DE3DA4C98C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99458" y="4010816"/>
            <a:ext cx="4495799" cy="1464695"/>
          </a:xfrm>
        </p:spPr>
        <p:txBody>
          <a:bodyPr lIns="0" tIns="0" rIns="0" bIns="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Subtekst</a:t>
            </a:r>
            <a:endParaRPr lang="nl-BE" dirty="0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99A97912-C71F-4FD0-B986-8EFBDB304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9458" y="3019597"/>
            <a:ext cx="4495800" cy="7987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TUSSENTITEL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6841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dia 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 14">
            <a:extLst>
              <a:ext uri="{FF2B5EF4-FFF2-40B4-BE49-F238E27FC236}">
                <a16:creationId xmlns:a16="http://schemas.microsoft.com/office/drawing/2014/main" id="{B4ADCE44-28AD-4AA7-B6BD-48D632D2E7AE}"/>
              </a:ext>
            </a:extLst>
          </p:cNvPr>
          <p:cNvSpPr/>
          <p:nvPr userDrawn="1"/>
        </p:nvSpPr>
        <p:spPr>
          <a:xfrm>
            <a:off x="4119" y="-1"/>
            <a:ext cx="11915773" cy="6120000"/>
          </a:xfrm>
          <a:custGeom>
            <a:avLst/>
            <a:gdLst>
              <a:gd name="connsiteX0" fmla="*/ 0 w 11915773"/>
              <a:gd name="connsiteY0" fmla="*/ 1 h 6134215"/>
              <a:gd name="connsiteX1" fmla="*/ 276227 w 11915773"/>
              <a:gd name="connsiteY1" fmla="*/ 1 h 6134215"/>
              <a:gd name="connsiteX2" fmla="*/ 276227 w 11915773"/>
              <a:gd name="connsiteY2" fmla="*/ 3053557 h 6134215"/>
              <a:gd name="connsiteX3" fmla="*/ 0 w 11915773"/>
              <a:gd name="connsiteY3" fmla="*/ 3053557 h 6134215"/>
              <a:gd name="connsiteX4" fmla="*/ 276227 w 11915773"/>
              <a:gd name="connsiteY4" fmla="*/ 0 h 6134215"/>
              <a:gd name="connsiteX5" fmla="*/ 988541 w 11915773"/>
              <a:gd name="connsiteY5" fmla="*/ 0 h 6134215"/>
              <a:gd name="connsiteX6" fmla="*/ 988541 w 11915773"/>
              <a:gd name="connsiteY6" fmla="*/ 4886 h 6134215"/>
              <a:gd name="connsiteX7" fmla="*/ 993517 w 11915773"/>
              <a:gd name="connsiteY7" fmla="*/ 4126 h 6134215"/>
              <a:gd name="connsiteX8" fmla="*/ 1075208 w 11915773"/>
              <a:gd name="connsiteY8" fmla="*/ 1 h 6134215"/>
              <a:gd name="connsiteX9" fmla="*/ 11116792 w 11915773"/>
              <a:gd name="connsiteY9" fmla="*/ 1 h 6134215"/>
              <a:gd name="connsiteX10" fmla="*/ 11915773 w 11915773"/>
              <a:gd name="connsiteY10" fmla="*/ 798982 h 6134215"/>
              <a:gd name="connsiteX11" fmla="*/ 11915773 w 11915773"/>
              <a:gd name="connsiteY11" fmla="*/ 5335234 h 6134215"/>
              <a:gd name="connsiteX12" fmla="*/ 11116792 w 11915773"/>
              <a:gd name="connsiteY12" fmla="*/ 6134215 h 6134215"/>
              <a:gd name="connsiteX13" fmla="*/ 1075208 w 11915773"/>
              <a:gd name="connsiteY13" fmla="*/ 6134215 h 6134215"/>
              <a:gd name="connsiteX14" fmla="*/ 993517 w 11915773"/>
              <a:gd name="connsiteY14" fmla="*/ 6130090 h 6134215"/>
              <a:gd name="connsiteX15" fmla="*/ 988541 w 11915773"/>
              <a:gd name="connsiteY15" fmla="*/ 6129331 h 6134215"/>
              <a:gd name="connsiteX16" fmla="*/ 988541 w 11915773"/>
              <a:gd name="connsiteY16" fmla="*/ 6134215 h 6134215"/>
              <a:gd name="connsiteX17" fmla="*/ 276227 w 11915773"/>
              <a:gd name="connsiteY17" fmla="*/ 6134215 h 6134215"/>
              <a:gd name="connsiteX18" fmla="*/ 276227 w 11915773"/>
              <a:gd name="connsiteY18" fmla="*/ 5335234 h 6134215"/>
              <a:gd name="connsiteX19" fmla="*/ 276227 w 11915773"/>
              <a:gd name="connsiteY19" fmla="*/ 798982 h 6134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915773" h="6134215">
                <a:moveTo>
                  <a:pt x="0" y="1"/>
                </a:moveTo>
                <a:lnTo>
                  <a:pt x="276227" y="1"/>
                </a:lnTo>
                <a:lnTo>
                  <a:pt x="276227" y="3053557"/>
                </a:lnTo>
                <a:lnTo>
                  <a:pt x="0" y="3053557"/>
                </a:lnTo>
                <a:close/>
                <a:moveTo>
                  <a:pt x="276227" y="0"/>
                </a:moveTo>
                <a:lnTo>
                  <a:pt x="988541" y="0"/>
                </a:lnTo>
                <a:lnTo>
                  <a:pt x="988541" y="4886"/>
                </a:lnTo>
                <a:lnTo>
                  <a:pt x="993517" y="4126"/>
                </a:lnTo>
                <a:cubicBezTo>
                  <a:pt x="1020377" y="1399"/>
                  <a:pt x="1047629" y="1"/>
                  <a:pt x="1075208" y="1"/>
                </a:cubicBezTo>
                <a:lnTo>
                  <a:pt x="11116792" y="1"/>
                </a:lnTo>
                <a:cubicBezTo>
                  <a:pt x="11558057" y="1"/>
                  <a:pt x="11915773" y="357717"/>
                  <a:pt x="11915773" y="798982"/>
                </a:cubicBezTo>
                <a:lnTo>
                  <a:pt x="11915773" y="5335234"/>
                </a:lnTo>
                <a:cubicBezTo>
                  <a:pt x="11915773" y="5776499"/>
                  <a:pt x="11558057" y="6134215"/>
                  <a:pt x="11116792" y="6134215"/>
                </a:cubicBezTo>
                <a:lnTo>
                  <a:pt x="1075208" y="6134215"/>
                </a:lnTo>
                <a:cubicBezTo>
                  <a:pt x="1047629" y="6134215"/>
                  <a:pt x="1020377" y="6132818"/>
                  <a:pt x="993517" y="6130090"/>
                </a:cubicBezTo>
                <a:lnTo>
                  <a:pt x="988541" y="6129331"/>
                </a:lnTo>
                <a:lnTo>
                  <a:pt x="988541" y="6134215"/>
                </a:lnTo>
                <a:lnTo>
                  <a:pt x="276227" y="6134215"/>
                </a:lnTo>
                <a:lnTo>
                  <a:pt x="276227" y="5335234"/>
                </a:lnTo>
                <a:lnTo>
                  <a:pt x="276227" y="79898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513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6563EEA-72BF-4936-B62C-6D41B25FC5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743200" cy="6119999"/>
          </a:xfrm>
        </p:spPr>
        <p:txBody>
          <a:bodyPr/>
          <a:lstStyle/>
          <a:p>
            <a:endParaRPr lang="nl-BE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6E5F6494-288D-4C2E-AAC1-1E6E7DBAB4ED}"/>
              </a:ext>
            </a:extLst>
          </p:cNvPr>
          <p:cNvSpPr/>
          <p:nvPr userDrawn="1"/>
        </p:nvSpPr>
        <p:spPr>
          <a:xfrm>
            <a:off x="0" y="3052950"/>
            <a:ext cx="276227" cy="38050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4A799AC-4C82-4149-B4A3-4E350079E6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81399" y="3080658"/>
            <a:ext cx="6927511" cy="783771"/>
          </a:xfrm>
        </p:spPr>
        <p:txBody>
          <a:bodyPr lIns="0" tIns="0" rIns="0" bIns="0" anchor="t" anchorCtr="0"/>
          <a:lstStyle>
            <a:lvl1pPr algn="l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TUSSENTITEL</a:t>
            </a:r>
            <a:endParaRPr lang="nl-BE" dirty="0"/>
          </a:p>
        </p:txBody>
      </p:sp>
      <p:sp>
        <p:nvSpPr>
          <p:cNvPr id="14" name="Ondertitel 2">
            <a:extLst>
              <a:ext uri="{FF2B5EF4-FFF2-40B4-BE49-F238E27FC236}">
                <a16:creationId xmlns:a16="http://schemas.microsoft.com/office/drawing/2014/main" id="{C11EBB4D-FDC5-4279-B8F5-56AB84572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1399" y="4010816"/>
            <a:ext cx="6927511" cy="1464695"/>
          </a:xfrm>
        </p:spPr>
        <p:txBody>
          <a:bodyPr lIns="0" tIns="0" rIns="0" bIns="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Subtekst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57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lij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45B3A23C-BA4D-4483-944C-030C27CDC2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9457" y="1948544"/>
            <a:ext cx="9409454" cy="340700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9457" y="800102"/>
            <a:ext cx="9409454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5367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8D52633-5B9B-46F1-9329-E93BED6CCE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A42311-7242-4BBF-93B7-2AEB96153B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837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tx1"/>
                </a:solidFill>
                <a:cs typeface="Arial" panose="020B0604020202020204" pitchFamily="34" charset="0"/>
              </a:rPr>
              <a:t>●</a:t>
            </a:r>
            <a:r>
              <a:rPr lang="nl-BE" dirty="0">
                <a:cs typeface="Arial" panose="020B0604020202020204" pitchFamily="34" charset="0"/>
              </a:rPr>
              <a:t>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  <a:p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555471" y="6340651"/>
            <a:ext cx="360301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9457" y="1948544"/>
            <a:ext cx="9409454" cy="340700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9457" y="800102"/>
            <a:ext cx="9409454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806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9458" y="1948544"/>
            <a:ext cx="4539342" cy="340700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9458" y="800102"/>
            <a:ext cx="4539342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03A2A81A-D14A-4C0C-BF5A-2C34D546A1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57256" y="253399"/>
            <a:ext cx="5579047" cy="5856706"/>
          </a:xfrm>
          <a:custGeom>
            <a:avLst/>
            <a:gdLst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7302"/>
              <a:gd name="connsiteY0" fmla="*/ 0 h 4910083"/>
              <a:gd name="connsiteX1" fmla="*/ 3897313 w 4677302"/>
              <a:gd name="connsiteY1" fmla="*/ 0 h 4910083"/>
              <a:gd name="connsiteX2" fmla="*/ 4676776 w 4677302"/>
              <a:gd name="connsiteY2" fmla="*/ 779463 h 4910083"/>
              <a:gd name="connsiteX3" fmla="*/ 4676775 w 4677302"/>
              <a:gd name="connsiteY3" fmla="*/ 4128803 h 4910083"/>
              <a:gd name="connsiteX4" fmla="*/ 3897312 w 4677302"/>
              <a:gd name="connsiteY4" fmla="*/ 4908266 h 4910083"/>
              <a:gd name="connsiteX5" fmla="*/ 779463 w 4677302"/>
              <a:gd name="connsiteY5" fmla="*/ 4908265 h 4910083"/>
              <a:gd name="connsiteX6" fmla="*/ 765106 w 4677302"/>
              <a:gd name="connsiteY6" fmla="*/ 4907540 h 4910083"/>
              <a:gd name="connsiteX7" fmla="*/ 0 w 4677302"/>
              <a:gd name="connsiteY7" fmla="*/ 4907540 h 4910083"/>
              <a:gd name="connsiteX8" fmla="*/ 0 w 4677302"/>
              <a:gd name="connsiteY8" fmla="*/ 4128802 h 4910083"/>
              <a:gd name="connsiteX9" fmla="*/ 0 w 4677302"/>
              <a:gd name="connsiteY9" fmla="*/ 779463 h 4910083"/>
              <a:gd name="connsiteX10" fmla="*/ 0 w 4677302"/>
              <a:gd name="connsiteY10" fmla="*/ 577 h 4910083"/>
              <a:gd name="connsiteX11" fmla="*/ 768037 w 4677302"/>
              <a:gd name="connsiteY11" fmla="*/ 577 h 4910083"/>
              <a:gd name="connsiteX12" fmla="*/ 779463 w 4677302"/>
              <a:gd name="connsiteY12" fmla="*/ 0 h 49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7302" h="4910083">
                <a:moveTo>
                  <a:pt x="779463" y="0"/>
                </a:moveTo>
                <a:lnTo>
                  <a:pt x="3897313" y="0"/>
                </a:lnTo>
                <a:cubicBezTo>
                  <a:pt x="4327799" y="0"/>
                  <a:pt x="4676776" y="187052"/>
                  <a:pt x="4676776" y="779463"/>
                </a:cubicBezTo>
                <a:cubicBezTo>
                  <a:pt x="4676776" y="1895910"/>
                  <a:pt x="4676775" y="3012356"/>
                  <a:pt x="4676775" y="4128803"/>
                </a:cubicBezTo>
                <a:cubicBezTo>
                  <a:pt x="4689877" y="4598592"/>
                  <a:pt x="4459531" y="4938045"/>
                  <a:pt x="3897312" y="4908266"/>
                </a:cubicBezTo>
                <a:lnTo>
                  <a:pt x="779463" y="4908265"/>
                </a:lnTo>
                <a:lnTo>
                  <a:pt x="765106" y="4907540"/>
                </a:lnTo>
                <a:lnTo>
                  <a:pt x="0" y="4907540"/>
                </a:lnTo>
                <a:lnTo>
                  <a:pt x="0" y="4128802"/>
                </a:lnTo>
                <a:lnTo>
                  <a:pt x="0" y="779463"/>
                </a:lnTo>
                <a:lnTo>
                  <a:pt x="0" y="577"/>
                </a:lnTo>
                <a:lnTo>
                  <a:pt x="768037" y="577"/>
                </a:lnTo>
                <a:lnTo>
                  <a:pt x="779463" y="0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2110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beelddu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9458" y="1948544"/>
            <a:ext cx="7434942" cy="340700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9458" y="800102"/>
            <a:ext cx="7434942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03A2A81A-D14A-4C0C-BF5A-2C34D546A1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69351" y="253398"/>
            <a:ext cx="2666951" cy="2799681"/>
          </a:xfrm>
          <a:custGeom>
            <a:avLst/>
            <a:gdLst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7302"/>
              <a:gd name="connsiteY0" fmla="*/ 0 h 4910083"/>
              <a:gd name="connsiteX1" fmla="*/ 3897313 w 4677302"/>
              <a:gd name="connsiteY1" fmla="*/ 0 h 4910083"/>
              <a:gd name="connsiteX2" fmla="*/ 4676776 w 4677302"/>
              <a:gd name="connsiteY2" fmla="*/ 779463 h 4910083"/>
              <a:gd name="connsiteX3" fmla="*/ 4676775 w 4677302"/>
              <a:gd name="connsiteY3" fmla="*/ 4128803 h 4910083"/>
              <a:gd name="connsiteX4" fmla="*/ 3897312 w 4677302"/>
              <a:gd name="connsiteY4" fmla="*/ 4908266 h 4910083"/>
              <a:gd name="connsiteX5" fmla="*/ 779463 w 4677302"/>
              <a:gd name="connsiteY5" fmla="*/ 4908265 h 4910083"/>
              <a:gd name="connsiteX6" fmla="*/ 765106 w 4677302"/>
              <a:gd name="connsiteY6" fmla="*/ 4907540 h 4910083"/>
              <a:gd name="connsiteX7" fmla="*/ 0 w 4677302"/>
              <a:gd name="connsiteY7" fmla="*/ 4907540 h 4910083"/>
              <a:gd name="connsiteX8" fmla="*/ 0 w 4677302"/>
              <a:gd name="connsiteY8" fmla="*/ 4128802 h 4910083"/>
              <a:gd name="connsiteX9" fmla="*/ 0 w 4677302"/>
              <a:gd name="connsiteY9" fmla="*/ 779463 h 4910083"/>
              <a:gd name="connsiteX10" fmla="*/ 0 w 4677302"/>
              <a:gd name="connsiteY10" fmla="*/ 577 h 4910083"/>
              <a:gd name="connsiteX11" fmla="*/ 768037 w 4677302"/>
              <a:gd name="connsiteY11" fmla="*/ 577 h 4910083"/>
              <a:gd name="connsiteX12" fmla="*/ 779463 w 4677302"/>
              <a:gd name="connsiteY12" fmla="*/ 0 h 49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7302" h="4910083">
                <a:moveTo>
                  <a:pt x="779463" y="0"/>
                </a:moveTo>
                <a:lnTo>
                  <a:pt x="3897313" y="0"/>
                </a:lnTo>
                <a:cubicBezTo>
                  <a:pt x="4327799" y="0"/>
                  <a:pt x="4676776" y="187052"/>
                  <a:pt x="4676776" y="779463"/>
                </a:cubicBezTo>
                <a:cubicBezTo>
                  <a:pt x="4676776" y="1895910"/>
                  <a:pt x="4676775" y="3012356"/>
                  <a:pt x="4676775" y="4128803"/>
                </a:cubicBezTo>
                <a:cubicBezTo>
                  <a:pt x="4689877" y="4598592"/>
                  <a:pt x="4459531" y="4938045"/>
                  <a:pt x="3897312" y="4908266"/>
                </a:cubicBezTo>
                <a:lnTo>
                  <a:pt x="779463" y="4908265"/>
                </a:lnTo>
                <a:lnTo>
                  <a:pt x="765106" y="4907540"/>
                </a:lnTo>
                <a:lnTo>
                  <a:pt x="0" y="4907540"/>
                </a:lnTo>
                <a:lnTo>
                  <a:pt x="0" y="4128802"/>
                </a:lnTo>
                <a:lnTo>
                  <a:pt x="0" y="779463"/>
                </a:lnTo>
                <a:lnTo>
                  <a:pt x="0" y="577"/>
                </a:lnTo>
                <a:lnTo>
                  <a:pt x="768037" y="577"/>
                </a:lnTo>
                <a:lnTo>
                  <a:pt x="779463" y="0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nl-BE" dirty="0"/>
          </a:p>
        </p:txBody>
      </p:sp>
      <p:sp>
        <p:nvSpPr>
          <p:cNvPr id="15" name="Tijdelijke aanduiding voor afbeelding 9">
            <a:extLst>
              <a:ext uri="{FF2B5EF4-FFF2-40B4-BE49-F238E27FC236}">
                <a16:creationId xmlns:a16="http://schemas.microsoft.com/office/drawing/2014/main" id="{FC70CE46-0F63-4D07-B4E5-054741E605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69351" y="3310424"/>
            <a:ext cx="2666951" cy="2799681"/>
          </a:xfrm>
          <a:custGeom>
            <a:avLst/>
            <a:gdLst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08266"/>
              <a:gd name="connsiteX1" fmla="*/ 3897313 w 4676776"/>
              <a:gd name="connsiteY1" fmla="*/ 0 h 4908266"/>
              <a:gd name="connsiteX2" fmla="*/ 4676776 w 4676776"/>
              <a:gd name="connsiteY2" fmla="*/ 779463 h 4908266"/>
              <a:gd name="connsiteX3" fmla="*/ 4676775 w 4676776"/>
              <a:gd name="connsiteY3" fmla="*/ 4128803 h 4908266"/>
              <a:gd name="connsiteX4" fmla="*/ 3897312 w 4676776"/>
              <a:gd name="connsiteY4" fmla="*/ 4908266 h 4908266"/>
              <a:gd name="connsiteX5" fmla="*/ 779463 w 4676776"/>
              <a:gd name="connsiteY5" fmla="*/ 4908265 h 4908266"/>
              <a:gd name="connsiteX6" fmla="*/ 765106 w 4676776"/>
              <a:gd name="connsiteY6" fmla="*/ 4907540 h 4908266"/>
              <a:gd name="connsiteX7" fmla="*/ 0 w 4676776"/>
              <a:gd name="connsiteY7" fmla="*/ 4907540 h 4908266"/>
              <a:gd name="connsiteX8" fmla="*/ 0 w 4676776"/>
              <a:gd name="connsiteY8" fmla="*/ 4128802 h 4908266"/>
              <a:gd name="connsiteX9" fmla="*/ 0 w 4676776"/>
              <a:gd name="connsiteY9" fmla="*/ 779463 h 4908266"/>
              <a:gd name="connsiteX10" fmla="*/ 0 w 4676776"/>
              <a:gd name="connsiteY10" fmla="*/ 577 h 4908266"/>
              <a:gd name="connsiteX11" fmla="*/ 768037 w 4676776"/>
              <a:gd name="connsiteY11" fmla="*/ 577 h 4908266"/>
              <a:gd name="connsiteX12" fmla="*/ 779463 w 4676776"/>
              <a:gd name="connsiteY12" fmla="*/ 0 h 4908266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6776"/>
              <a:gd name="connsiteY0" fmla="*/ 0 h 4910083"/>
              <a:gd name="connsiteX1" fmla="*/ 3897313 w 4676776"/>
              <a:gd name="connsiteY1" fmla="*/ 0 h 4910083"/>
              <a:gd name="connsiteX2" fmla="*/ 4676776 w 4676776"/>
              <a:gd name="connsiteY2" fmla="*/ 779463 h 4910083"/>
              <a:gd name="connsiteX3" fmla="*/ 4676775 w 4676776"/>
              <a:gd name="connsiteY3" fmla="*/ 4128803 h 4910083"/>
              <a:gd name="connsiteX4" fmla="*/ 3897312 w 4676776"/>
              <a:gd name="connsiteY4" fmla="*/ 4908266 h 4910083"/>
              <a:gd name="connsiteX5" fmla="*/ 779463 w 4676776"/>
              <a:gd name="connsiteY5" fmla="*/ 4908265 h 4910083"/>
              <a:gd name="connsiteX6" fmla="*/ 765106 w 4676776"/>
              <a:gd name="connsiteY6" fmla="*/ 4907540 h 4910083"/>
              <a:gd name="connsiteX7" fmla="*/ 0 w 4676776"/>
              <a:gd name="connsiteY7" fmla="*/ 4907540 h 4910083"/>
              <a:gd name="connsiteX8" fmla="*/ 0 w 4676776"/>
              <a:gd name="connsiteY8" fmla="*/ 4128802 h 4910083"/>
              <a:gd name="connsiteX9" fmla="*/ 0 w 4676776"/>
              <a:gd name="connsiteY9" fmla="*/ 779463 h 4910083"/>
              <a:gd name="connsiteX10" fmla="*/ 0 w 4676776"/>
              <a:gd name="connsiteY10" fmla="*/ 577 h 4910083"/>
              <a:gd name="connsiteX11" fmla="*/ 768037 w 4676776"/>
              <a:gd name="connsiteY11" fmla="*/ 577 h 4910083"/>
              <a:gd name="connsiteX12" fmla="*/ 779463 w 4676776"/>
              <a:gd name="connsiteY12" fmla="*/ 0 h 4910083"/>
              <a:gd name="connsiteX0" fmla="*/ 779463 w 4677302"/>
              <a:gd name="connsiteY0" fmla="*/ 0 h 4910083"/>
              <a:gd name="connsiteX1" fmla="*/ 3897313 w 4677302"/>
              <a:gd name="connsiteY1" fmla="*/ 0 h 4910083"/>
              <a:gd name="connsiteX2" fmla="*/ 4676776 w 4677302"/>
              <a:gd name="connsiteY2" fmla="*/ 779463 h 4910083"/>
              <a:gd name="connsiteX3" fmla="*/ 4676775 w 4677302"/>
              <a:gd name="connsiteY3" fmla="*/ 4128803 h 4910083"/>
              <a:gd name="connsiteX4" fmla="*/ 3897312 w 4677302"/>
              <a:gd name="connsiteY4" fmla="*/ 4908266 h 4910083"/>
              <a:gd name="connsiteX5" fmla="*/ 779463 w 4677302"/>
              <a:gd name="connsiteY5" fmla="*/ 4908265 h 4910083"/>
              <a:gd name="connsiteX6" fmla="*/ 765106 w 4677302"/>
              <a:gd name="connsiteY6" fmla="*/ 4907540 h 4910083"/>
              <a:gd name="connsiteX7" fmla="*/ 0 w 4677302"/>
              <a:gd name="connsiteY7" fmla="*/ 4907540 h 4910083"/>
              <a:gd name="connsiteX8" fmla="*/ 0 w 4677302"/>
              <a:gd name="connsiteY8" fmla="*/ 4128802 h 4910083"/>
              <a:gd name="connsiteX9" fmla="*/ 0 w 4677302"/>
              <a:gd name="connsiteY9" fmla="*/ 779463 h 4910083"/>
              <a:gd name="connsiteX10" fmla="*/ 0 w 4677302"/>
              <a:gd name="connsiteY10" fmla="*/ 577 h 4910083"/>
              <a:gd name="connsiteX11" fmla="*/ 768037 w 4677302"/>
              <a:gd name="connsiteY11" fmla="*/ 577 h 4910083"/>
              <a:gd name="connsiteX12" fmla="*/ 779463 w 4677302"/>
              <a:gd name="connsiteY12" fmla="*/ 0 h 49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7302" h="4910083">
                <a:moveTo>
                  <a:pt x="779463" y="0"/>
                </a:moveTo>
                <a:lnTo>
                  <a:pt x="3897313" y="0"/>
                </a:lnTo>
                <a:cubicBezTo>
                  <a:pt x="4327799" y="0"/>
                  <a:pt x="4676776" y="187052"/>
                  <a:pt x="4676776" y="779463"/>
                </a:cubicBezTo>
                <a:cubicBezTo>
                  <a:pt x="4676776" y="1895910"/>
                  <a:pt x="4676775" y="3012356"/>
                  <a:pt x="4676775" y="4128803"/>
                </a:cubicBezTo>
                <a:cubicBezTo>
                  <a:pt x="4689877" y="4598592"/>
                  <a:pt x="4459531" y="4938045"/>
                  <a:pt x="3897312" y="4908266"/>
                </a:cubicBezTo>
                <a:lnTo>
                  <a:pt x="779463" y="4908265"/>
                </a:lnTo>
                <a:lnTo>
                  <a:pt x="765106" y="4907540"/>
                </a:lnTo>
                <a:lnTo>
                  <a:pt x="0" y="4907540"/>
                </a:lnTo>
                <a:lnTo>
                  <a:pt x="0" y="4128802"/>
                </a:lnTo>
                <a:lnTo>
                  <a:pt x="0" y="779463"/>
                </a:lnTo>
                <a:lnTo>
                  <a:pt x="0" y="577"/>
                </a:lnTo>
                <a:lnTo>
                  <a:pt x="768037" y="577"/>
                </a:lnTo>
                <a:lnTo>
                  <a:pt x="779463" y="0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078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kstdia met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23C9F4CE-EB6A-4758-B7BD-7F3648976923}"/>
              </a:ext>
            </a:extLst>
          </p:cNvPr>
          <p:cNvSpPr/>
          <p:nvPr userDrawn="1"/>
        </p:nvSpPr>
        <p:spPr>
          <a:xfrm>
            <a:off x="272142" y="265347"/>
            <a:ext cx="3820888" cy="5841766"/>
          </a:xfrm>
          <a:custGeom>
            <a:avLst/>
            <a:gdLst>
              <a:gd name="connsiteX0" fmla="*/ 0 w 3820888"/>
              <a:gd name="connsiteY0" fmla="*/ 0 h 5841766"/>
              <a:gd name="connsiteX1" fmla="*/ 636827 w 3820888"/>
              <a:gd name="connsiteY1" fmla="*/ 0 h 5841766"/>
              <a:gd name="connsiteX2" fmla="*/ 2134612 w 3820888"/>
              <a:gd name="connsiteY2" fmla="*/ 0 h 5841766"/>
              <a:gd name="connsiteX3" fmla="*/ 3184061 w 3820888"/>
              <a:gd name="connsiteY3" fmla="*/ 0 h 5841766"/>
              <a:gd name="connsiteX4" fmla="*/ 3820888 w 3820888"/>
              <a:gd name="connsiteY4" fmla="*/ 636827 h 5841766"/>
              <a:gd name="connsiteX5" fmla="*/ 3820888 w 3820888"/>
              <a:gd name="connsiteY5" fmla="*/ 5204939 h 5841766"/>
              <a:gd name="connsiteX6" fmla="*/ 3184061 w 3820888"/>
              <a:gd name="connsiteY6" fmla="*/ 5841766 h 5841766"/>
              <a:gd name="connsiteX7" fmla="*/ 2134612 w 3820888"/>
              <a:gd name="connsiteY7" fmla="*/ 5841766 h 5841766"/>
              <a:gd name="connsiteX8" fmla="*/ 636827 w 3820888"/>
              <a:gd name="connsiteY8" fmla="*/ 5841766 h 5841766"/>
              <a:gd name="connsiteX9" fmla="*/ 0 w 3820888"/>
              <a:gd name="connsiteY9" fmla="*/ 5841766 h 5841766"/>
              <a:gd name="connsiteX10" fmla="*/ 0 w 3820888"/>
              <a:gd name="connsiteY10" fmla="*/ 5204939 h 5841766"/>
              <a:gd name="connsiteX11" fmla="*/ 0 w 3820888"/>
              <a:gd name="connsiteY11" fmla="*/ 636827 h 584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20888" h="5841766">
                <a:moveTo>
                  <a:pt x="0" y="0"/>
                </a:moveTo>
                <a:lnTo>
                  <a:pt x="636827" y="0"/>
                </a:lnTo>
                <a:lnTo>
                  <a:pt x="2134612" y="0"/>
                </a:lnTo>
                <a:lnTo>
                  <a:pt x="3184061" y="0"/>
                </a:lnTo>
                <a:cubicBezTo>
                  <a:pt x="3535771" y="0"/>
                  <a:pt x="3820888" y="285117"/>
                  <a:pt x="3820888" y="636827"/>
                </a:cubicBezTo>
                <a:lnTo>
                  <a:pt x="3820888" y="5204939"/>
                </a:lnTo>
                <a:cubicBezTo>
                  <a:pt x="3820888" y="5556649"/>
                  <a:pt x="3535771" y="5841766"/>
                  <a:pt x="3184061" y="5841766"/>
                </a:cubicBezTo>
                <a:lnTo>
                  <a:pt x="2134612" y="5841766"/>
                </a:lnTo>
                <a:lnTo>
                  <a:pt x="636827" y="5841766"/>
                </a:lnTo>
                <a:lnTo>
                  <a:pt x="0" y="5841766"/>
                </a:lnTo>
                <a:lnTo>
                  <a:pt x="0" y="5204939"/>
                </a:lnTo>
                <a:lnTo>
                  <a:pt x="0" y="636827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BE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9C5F583-2E73-47D0-8E6C-FDC578E1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D29CCF6-B0A1-4476-A796-B05A19426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471" y="6340651"/>
            <a:ext cx="360302" cy="284537"/>
          </a:xfrm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97F588D-2D94-4C48-B97D-52AD7FF819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46171" y="1948544"/>
            <a:ext cx="5762740" cy="4109354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nl-NL" dirty="0"/>
              <a:t>Ondertitel</a:t>
            </a:r>
          </a:p>
          <a:p>
            <a:pPr lvl="1"/>
            <a:r>
              <a:rPr lang="nl-NL" dirty="0"/>
              <a:t>Tekst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  <a:p>
            <a:pPr lvl="2"/>
            <a:r>
              <a:rPr lang="nl-NL" dirty="0"/>
              <a:t>opsomming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9D367E7-11BC-4354-B902-DA1CAE07A2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6171" y="800102"/>
            <a:ext cx="5762740" cy="868838"/>
          </a:xfrm>
        </p:spPr>
        <p:txBody>
          <a:bodyPr lIns="0" tIns="0" rIns="0" bIns="0" anchor="t" anchorCtr="0"/>
          <a:lstStyle>
            <a:lvl1pPr algn="l">
              <a:defRPr sz="3500" b="1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250851-936E-4A02-87E8-AEBE2375A1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5163" y="701675"/>
            <a:ext cx="3075564" cy="4922838"/>
          </a:xfr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STATEMENT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4962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871570-3943-4BBB-B86C-5167560D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57" y="800102"/>
            <a:ext cx="9409455" cy="8688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933998-34D7-46E5-B282-5BE37B61E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9457" y="1953307"/>
            <a:ext cx="9409454" cy="3407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B72B58-AA8C-4586-9C91-7F897C6BD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7185688B-8D83-46AE-9FD5-0C0E29328F4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Presentatienaam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984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6" r:id="rId9"/>
    <p:sldLayoutId id="2147483659" r:id="rId10"/>
    <p:sldLayoutId id="21474836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5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2000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08000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C26370-BD33-440C-BBA5-0856CEF2A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457" y="2407640"/>
            <a:ext cx="9409454" cy="2795732"/>
          </a:xfrm>
        </p:spPr>
        <p:txBody>
          <a:bodyPr>
            <a:normAutofit fontScale="90000"/>
          </a:bodyPr>
          <a:lstStyle/>
          <a:p>
            <a:r>
              <a:rPr lang="nl-BE" dirty="0"/>
              <a:t>WINTERPLAN 2022-2023</a:t>
            </a:r>
            <a:br>
              <a:rPr lang="nl-BE" dirty="0"/>
            </a:br>
            <a:r>
              <a:rPr lang="nl-BE" sz="4400" dirty="0"/>
              <a:t>Energiebeleid korte en lange termijn</a:t>
            </a:r>
            <a:br>
              <a:rPr lang="nl-BE" dirty="0"/>
            </a:br>
            <a:br>
              <a:rPr lang="nl-BE" dirty="0"/>
            </a:br>
            <a:r>
              <a:rPr lang="nl-BE" sz="4000" dirty="0"/>
              <a:t>GEMEENTERAADSCOMMISSIE 08.11.2022</a:t>
            </a:r>
            <a:endParaRPr lang="nl-BE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9DF3EF3-4899-428D-8460-5E0D4D83D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950428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2541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78205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10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2246672" y="-290052"/>
            <a:ext cx="4581832" cy="6813755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002892" y="1882877"/>
            <a:ext cx="6813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800"/>
              <a:t>Waarborgen </a:t>
            </a:r>
            <a:br>
              <a:rPr lang="nl-BE" sz="4800"/>
            </a:br>
            <a:r>
              <a:rPr lang="nl-BE" sz="4800"/>
              <a:t>van onze dienstverlening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FE382499-8043-83E9-4278-18FAFA5D7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8697" y="1999736"/>
            <a:ext cx="1927122" cy="1927122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107701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61060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11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4973894" y="-3393356"/>
            <a:ext cx="1769809" cy="9775722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445337" y="832785"/>
            <a:ext cx="8554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000" dirty="0"/>
              <a:t>Duurtijd: winterplan loopt tot 1 april 2023</a:t>
            </a:r>
          </a:p>
        </p:txBody>
      </p:sp>
      <p:sp>
        <p:nvSpPr>
          <p:cNvPr id="9" name="Rechthoek: afgeronde bovenhoeken 8">
            <a:extLst>
              <a:ext uri="{FF2B5EF4-FFF2-40B4-BE49-F238E27FC236}">
                <a16:creationId xmlns:a16="http://schemas.microsoft.com/office/drawing/2014/main" id="{027C6105-83A3-5754-FE26-0CC193EDF1C5}"/>
              </a:ext>
            </a:extLst>
          </p:cNvPr>
          <p:cNvSpPr/>
          <p:nvPr/>
        </p:nvSpPr>
        <p:spPr>
          <a:xfrm rot="5400000">
            <a:off x="4797791" y="-1072068"/>
            <a:ext cx="2122016" cy="9775725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0EEDF9B-6EE5-B469-4B43-825DFB13D23E}"/>
              </a:ext>
            </a:extLst>
          </p:cNvPr>
          <p:cNvSpPr txBox="1"/>
          <p:nvPr/>
        </p:nvSpPr>
        <p:spPr>
          <a:xfrm>
            <a:off x="1278194" y="3122176"/>
            <a:ext cx="92619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endParaRPr lang="nl-BE" sz="2400">
              <a:solidFill>
                <a:schemeClr val="tx2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B8F9244-C8F3-7DDD-EDB7-E5B474BEB45B}"/>
              </a:ext>
            </a:extLst>
          </p:cNvPr>
          <p:cNvSpPr txBox="1"/>
          <p:nvPr/>
        </p:nvSpPr>
        <p:spPr>
          <a:xfrm>
            <a:off x="1445337" y="3122176"/>
            <a:ext cx="89178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NL" dirty="0">
                <a:solidFill>
                  <a:schemeClr val="tx2"/>
                </a:solidFill>
              </a:rPr>
              <a:t>Waar gebruikers </a:t>
            </a:r>
            <a:r>
              <a:rPr lang="nl-NL" b="1" dirty="0">
                <a:solidFill>
                  <a:schemeClr val="tx2"/>
                </a:solidFill>
              </a:rPr>
              <a:t>zelf </a:t>
            </a:r>
            <a:r>
              <a:rPr lang="nl-NL" dirty="0">
                <a:solidFill>
                  <a:schemeClr val="tx2"/>
                </a:solidFill>
              </a:rPr>
              <a:t>kunnen regelen, gaat het plan onmiddellijk in.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NL" dirty="0">
                <a:solidFill>
                  <a:schemeClr val="tx2"/>
                </a:solidFill>
              </a:rPr>
              <a:t>Als de </a:t>
            </a:r>
            <a:r>
              <a:rPr lang="nl-NL" b="1" dirty="0">
                <a:solidFill>
                  <a:schemeClr val="tx2"/>
                </a:solidFill>
              </a:rPr>
              <a:t>regeling technisch </a:t>
            </a:r>
            <a:r>
              <a:rPr lang="nl-NL" dirty="0">
                <a:solidFill>
                  <a:schemeClr val="tx2"/>
                </a:solidFill>
              </a:rPr>
              <a:t>moet aangepast worden, zullen de komende weken de onderhoudstechniekers de nodige regelingen doen.</a:t>
            </a:r>
          </a:p>
        </p:txBody>
      </p:sp>
    </p:spTree>
    <p:extLst>
      <p:ext uri="{BB962C8B-B14F-4D97-AF65-F5344CB8AC3E}">
        <p14:creationId xmlns:p14="http://schemas.microsoft.com/office/powerpoint/2010/main" val="2689816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85688B-8D83-46AE-9FD5-0C0E29328F4B}" type="slidenum">
              <a:rPr lang="nl-BE" smtClean="0"/>
              <a:pPr/>
              <a:t>12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738256" y="2463502"/>
            <a:ext cx="871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>
                <a:solidFill>
                  <a:schemeClr val="tx2"/>
                </a:solidFill>
              </a:rPr>
              <a:t>4. </a:t>
            </a:r>
            <a:r>
              <a:rPr lang="nl-BE" sz="4400"/>
              <a:t>Focus op concrete maatregelen</a:t>
            </a:r>
          </a:p>
        </p:txBody>
      </p:sp>
    </p:spTree>
    <p:extLst>
      <p:ext uri="{BB962C8B-B14F-4D97-AF65-F5344CB8AC3E}">
        <p14:creationId xmlns:p14="http://schemas.microsoft.com/office/powerpoint/2010/main" val="338359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: afgeronde bovenhoeken 7">
            <a:extLst>
              <a:ext uri="{FF2B5EF4-FFF2-40B4-BE49-F238E27FC236}">
                <a16:creationId xmlns:a16="http://schemas.microsoft.com/office/drawing/2014/main" id="{6CA516CA-B94C-356A-78BA-E26A3239719C}"/>
              </a:ext>
            </a:extLst>
          </p:cNvPr>
          <p:cNvSpPr/>
          <p:nvPr/>
        </p:nvSpPr>
        <p:spPr>
          <a:xfrm rot="5400000">
            <a:off x="6675465" y="541416"/>
            <a:ext cx="4581831" cy="5229479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577098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13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1036074" y="642785"/>
            <a:ext cx="4581832" cy="502674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-218768" y="2274752"/>
            <a:ext cx="68137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000"/>
              <a:t>Aandacht voor elektriciteitsverbruik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C218371-5922-392C-18CD-EE20FB7A4C58}"/>
              </a:ext>
            </a:extLst>
          </p:cNvPr>
          <p:cNvSpPr txBox="1"/>
          <p:nvPr/>
        </p:nvSpPr>
        <p:spPr>
          <a:xfrm>
            <a:off x="6872748" y="1165600"/>
            <a:ext cx="394028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nl-BE" sz="3600">
                <a:solidFill>
                  <a:schemeClr val="tx2"/>
                </a:solidFill>
              </a:rPr>
              <a:t>Openbare straatverlichting doven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endParaRPr lang="nl-BE" sz="3600">
              <a:solidFill>
                <a:schemeClr val="tx2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8484CA6-20A4-113C-AB91-F37845B4D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813" y="1165600"/>
            <a:ext cx="943587" cy="943587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7D6B6736-1A84-19BE-A26E-72A9DC3F49A8}"/>
              </a:ext>
            </a:extLst>
          </p:cNvPr>
          <p:cNvSpPr txBox="1"/>
          <p:nvPr/>
        </p:nvSpPr>
        <p:spPr>
          <a:xfrm>
            <a:off x="1484671" y="3976243"/>
            <a:ext cx="34412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/>
              <a:t>Lichten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/>
              <a:t>Schermen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/>
              <a:t>Elektrische vuurtjes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/>
              <a:t>Kantoor én vergaderzaal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l-BE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2E7A8BA-59E1-5471-C7EF-340AE15556F7}"/>
              </a:ext>
            </a:extLst>
          </p:cNvPr>
          <p:cNvSpPr txBox="1"/>
          <p:nvPr/>
        </p:nvSpPr>
        <p:spPr>
          <a:xfrm>
            <a:off x="7121605" y="4352864"/>
            <a:ext cx="3814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Weeknachten tussen 23u en 5u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Overleg omliggende gemeentes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Exclusief gewestwegen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332CAF71-0F3A-9D3E-F7A4-505ABDB5F1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0480" y="3025782"/>
            <a:ext cx="1144818" cy="114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20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: afgeronde bovenhoeken 7">
            <a:extLst>
              <a:ext uri="{FF2B5EF4-FFF2-40B4-BE49-F238E27FC236}">
                <a16:creationId xmlns:a16="http://schemas.microsoft.com/office/drawing/2014/main" id="{6CA516CA-B94C-356A-78BA-E26A3239719C}"/>
              </a:ext>
            </a:extLst>
          </p:cNvPr>
          <p:cNvSpPr/>
          <p:nvPr/>
        </p:nvSpPr>
        <p:spPr>
          <a:xfrm rot="5400000">
            <a:off x="7239754" y="1105705"/>
            <a:ext cx="4581832" cy="4100902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62965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14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1290484" y="388375"/>
            <a:ext cx="4581832" cy="553556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3239" y="2517527"/>
            <a:ext cx="68137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800"/>
              <a:t>Algemene regel:</a:t>
            </a:r>
          </a:p>
          <a:p>
            <a:pPr algn="ctr"/>
            <a:r>
              <a:rPr lang="nl-BE" sz="4800"/>
              <a:t>19°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2585554-EE67-B01D-20DD-9DA13FDDC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571" y="1209837"/>
            <a:ext cx="963092" cy="963092"/>
          </a:xfrm>
          <a:prstGeom prst="rect">
            <a:avLst/>
          </a:prstGeom>
        </p:spPr>
      </p:pic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D72616AF-BBB3-647C-F425-2C6D07386233}"/>
              </a:ext>
            </a:extLst>
          </p:cNvPr>
          <p:cNvSpPr/>
          <p:nvPr/>
        </p:nvSpPr>
        <p:spPr>
          <a:xfrm rot="5400000">
            <a:off x="6708550" y="1042689"/>
            <a:ext cx="530942" cy="86523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C218371-5922-392C-18CD-EE20FB7A4C58}"/>
              </a:ext>
            </a:extLst>
          </p:cNvPr>
          <p:cNvSpPr txBox="1"/>
          <p:nvPr/>
        </p:nvSpPr>
        <p:spPr>
          <a:xfrm>
            <a:off x="7718815" y="1209837"/>
            <a:ext cx="416268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200">
                <a:solidFill>
                  <a:schemeClr val="tx2"/>
                </a:solidFill>
              </a:rPr>
              <a:t>Enkele uitzonderingen: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BE" sz="2200">
                <a:solidFill>
                  <a:schemeClr val="tx2"/>
                </a:solidFill>
              </a:rPr>
              <a:t>Ouderenzorg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BE" sz="2200">
                <a:solidFill>
                  <a:schemeClr val="tx2"/>
                </a:solidFill>
              </a:rPr>
              <a:t>Kinderopvang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200">
                <a:solidFill>
                  <a:schemeClr val="tx2"/>
                </a:solidFill>
              </a:rPr>
              <a:t>Zwembad: - 1°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200">
                <a:solidFill>
                  <a:schemeClr val="tx2"/>
                </a:solidFill>
              </a:rPr>
              <a:t>Sporthallen: 15°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200">
                <a:solidFill>
                  <a:schemeClr val="tx2"/>
                </a:solidFill>
              </a:rPr>
              <a:t>Circulatieruimtes: </a:t>
            </a:r>
            <a:br>
              <a:rPr lang="nl-BE" sz="2200">
                <a:solidFill>
                  <a:schemeClr val="tx2"/>
                </a:solidFill>
              </a:rPr>
            </a:br>
            <a:r>
              <a:rPr lang="nl-BE" sz="2200">
                <a:solidFill>
                  <a:schemeClr val="tx2"/>
                </a:solidFill>
              </a:rPr>
              <a:t>niet actief verwarmd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</a:pPr>
            <a:endParaRPr lang="nl-BE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0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: afgeronde bovenhoeken 7">
            <a:extLst>
              <a:ext uri="{FF2B5EF4-FFF2-40B4-BE49-F238E27FC236}">
                <a16:creationId xmlns:a16="http://schemas.microsoft.com/office/drawing/2014/main" id="{6CA516CA-B94C-356A-78BA-E26A3239719C}"/>
              </a:ext>
            </a:extLst>
          </p:cNvPr>
          <p:cNvSpPr/>
          <p:nvPr/>
        </p:nvSpPr>
        <p:spPr>
          <a:xfrm rot="5400000">
            <a:off x="7541293" y="1407244"/>
            <a:ext cx="4581832" cy="3497823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00100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15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1290484" y="388375"/>
            <a:ext cx="4581832" cy="553556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3239" y="2517527"/>
            <a:ext cx="68137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800"/>
              <a:t>Regeltechnische maatregelen</a:t>
            </a:r>
          </a:p>
        </p:txBody>
      </p:sp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D72616AF-BBB3-647C-F425-2C6D07386233}"/>
              </a:ext>
            </a:extLst>
          </p:cNvPr>
          <p:cNvSpPr/>
          <p:nvPr/>
        </p:nvSpPr>
        <p:spPr>
          <a:xfrm rot="5400000">
            <a:off x="7076768" y="1002456"/>
            <a:ext cx="530942" cy="86523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2FA958-6675-01AB-12B4-408385B2E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541" y="1308826"/>
            <a:ext cx="81915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D052167-16F1-C5EB-9B90-147C99319E7F}"/>
              </a:ext>
            </a:extLst>
          </p:cNvPr>
          <p:cNvSpPr txBox="1"/>
          <p:nvPr/>
        </p:nvSpPr>
        <p:spPr>
          <a:xfrm>
            <a:off x="7978828" y="1194184"/>
            <a:ext cx="370676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>
                <a:solidFill>
                  <a:schemeClr val="tx2"/>
                </a:solidFill>
              </a:rPr>
              <a:t>Stooklijnen aanpassen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>
                <a:solidFill>
                  <a:schemeClr val="tx2"/>
                </a:solidFill>
              </a:rPr>
              <a:t>Nachtregime strikt afstellen op gebruikersuren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>
                <a:solidFill>
                  <a:schemeClr val="tx2"/>
                </a:solidFill>
              </a:rPr>
              <a:t>Sanitair warm water stookregimes beperken in de tijd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</a:pPr>
            <a:endParaRPr lang="nl-BE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96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34390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16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4973894" y="-3393356"/>
            <a:ext cx="1769809" cy="9775722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581765" y="984977"/>
            <a:ext cx="855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800"/>
              <a:t>Efficiënt gebruik gebouwen</a:t>
            </a:r>
          </a:p>
        </p:txBody>
      </p:sp>
      <p:sp>
        <p:nvSpPr>
          <p:cNvPr id="9" name="Rechthoek: afgeronde bovenhoeken 8">
            <a:extLst>
              <a:ext uri="{FF2B5EF4-FFF2-40B4-BE49-F238E27FC236}">
                <a16:creationId xmlns:a16="http://schemas.microsoft.com/office/drawing/2014/main" id="{027C6105-83A3-5754-FE26-0CC193EDF1C5}"/>
              </a:ext>
            </a:extLst>
          </p:cNvPr>
          <p:cNvSpPr/>
          <p:nvPr/>
        </p:nvSpPr>
        <p:spPr>
          <a:xfrm rot="5400000">
            <a:off x="4453860" y="-825449"/>
            <a:ext cx="2809877" cy="9775725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0EEDF9B-6EE5-B469-4B43-825DFB13D23E}"/>
              </a:ext>
            </a:extLst>
          </p:cNvPr>
          <p:cNvSpPr txBox="1"/>
          <p:nvPr/>
        </p:nvSpPr>
        <p:spPr>
          <a:xfrm>
            <a:off x="1278194" y="3122176"/>
            <a:ext cx="71873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b="1">
                <a:solidFill>
                  <a:schemeClr val="tx2"/>
                </a:solidFill>
              </a:rPr>
              <a:t>Kasteel de </a:t>
            </a:r>
            <a:r>
              <a:rPr lang="nl-BE" sz="2400" b="1" err="1">
                <a:solidFill>
                  <a:schemeClr val="tx2"/>
                </a:solidFill>
              </a:rPr>
              <a:t>Viron</a:t>
            </a:r>
            <a:endParaRPr lang="nl-BE" sz="2400" b="1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b="1" err="1">
                <a:solidFill>
                  <a:schemeClr val="tx2"/>
                </a:solidFill>
              </a:rPr>
              <a:t>Castelhof</a:t>
            </a:r>
            <a:endParaRPr lang="nl-BE" sz="2400" b="1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b="1">
                <a:solidFill>
                  <a:schemeClr val="tx2"/>
                </a:solidFill>
              </a:rPr>
              <a:t>Atelier van Patrimonium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endParaRPr lang="nl-BE" sz="2400">
              <a:solidFill>
                <a:schemeClr val="tx2"/>
              </a:solidFill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BFC0C45-4E75-FEAE-8BC1-3DE829AD8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653" y="995930"/>
            <a:ext cx="840224" cy="840224"/>
          </a:xfrm>
          <a:prstGeom prst="rect">
            <a:avLst/>
          </a:prstGeom>
        </p:spPr>
      </p:pic>
      <p:sp>
        <p:nvSpPr>
          <p:cNvPr id="13" name="Gelijkbenige driehoek 12">
            <a:extLst>
              <a:ext uri="{FF2B5EF4-FFF2-40B4-BE49-F238E27FC236}">
                <a16:creationId xmlns:a16="http://schemas.microsoft.com/office/drawing/2014/main" id="{C576CB9A-34E6-34A1-21C4-3F71C66075A2}"/>
              </a:ext>
            </a:extLst>
          </p:cNvPr>
          <p:cNvSpPr/>
          <p:nvPr/>
        </p:nvSpPr>
        <p:spPr>
          <a:xfrm rot="5400000">
            <a:off x="6501584" y="3261853"/>
            <a:ext cx="530942" cy="86523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7F38DA5-06BC-9D1E-0017-7F156CCEDC7A}"/>
              </a:ext>
            </a:extLst>
          </p:cNvPr>
          <p:cNvSpPr txBox="1"/>
          <p:nvPr/>
        </p:nvSpPr>
        <p:spPr>
          <a:xfrm>
            <a:off x="7631985" y="2746799"/>
            <a:ext cx="31146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Medewerkers worden ondergebracht in andere gebouwen van Groep Dilbeek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Zender verhuist tegen 21/11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olidFill>
                  <a:schemeClr val="tx2"/>
                </a:solidFill>
              </a:rPr>
              <a:t>Voor zaalverhuur werden alternatieven gezocht</a:t>
            </a:r>
          </a:p>
        </p:txBody>
      </p:sp>
    </p:spTree>
    <p:extLst>
      <p:ext uri="{BB962C8B-B14F-4D97-AF65-F5344CB8AC3E}">
        <p14:creationId xmlns:p14="http://schemas.microsoft.com/office/powerpoint/2010/main" val="1172025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279A646-9E57-5412-8465-55F1A0BF3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27722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17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D4E38AA-C894-94BC-DD44-F9C0077DA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9457" y="1828800"/>
            <a:ext cx="10107023" cy="472529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/>
              <a:t>Personeelsdienst 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nl-BE" dirty="0">
                <a:sym typeface="Wingdings" panose="05000000000000000000" pitchFamily="2" charset="2"/>
              </a:rPr>
              <a:t> Kasteelhoeve (Maalderij)</a:t>
            </a:r>
            <a:endParaRPr lang="nl-BE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/>
              <a:t>Team organisatie 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 </a:t>
            </a:r>
            <a:r>
              <a:rPr lang="nl-BE" dirty="0">
                <a:sym typeface="Wingdings" panose="05000000000000000000" pitchFamily="2" charset="2"/>
              </a:rPr>
              <a:t>Koetshuis</a:t>
            </a:r>
            <a:endParaRPr lang="nl-BE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ym typeface="Wingdings" panose="05000000000000000000" pitchFamily="2" charset="2"/>
              </a:rPr>
              <a:t>Algemeen directeur 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nl-BE" dirty="0">
                <a:sym typeface="Wingdings" panose="05000000000000000000" pitchFamily="2" charset="2"/>
              </a:rPr>
              <a:t> Kasteelhoeve (Maalderij)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ym typeface="Wingdings" panose="05000000000000000000" pitchFamily="2" charset="2"/>
              </a:rPr>
              <a:t>HR en preventie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nl-BE" dirty="0">
                <a:sym typeface="Wingdings" panose="05000000000000000000" pitchFamily="2" charset="2"/>
              </a:rPr>
              <a:t>Kasteelhoeve (schuur en poort)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ym typeface="Wingdings" panose="05000000000000000000" pitchFamily="2" charset="2"/>
              </a:rPr>
              <a:t>Wat blijft?</a:t>
            </a:r>
          </a:p>
          <a:p>
            <a:pPr marL="702900" lvl="2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ym typeface="Wingdings" panose="05000000000000000000" pitchFamily="2" charset="2"/>
              </a:rPr>
              <a:t>Trouw ceremonies</a:t>
            </a:r>
          </a:p>
          <a:p>
            <a:pPr marL="702900" lvl="2" indent="-3429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dirty="0">
                <a:sym typeface="Wingdings" panose="05000000000000000000" pitchFamily="2" charset="2"/>
              </a:rPr>
              <a:t>Gemeenteraad(commissie)</a:t>
            </a:r>
            <a:endParaRPr lang="nl-B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ED5E74B-81A2-F120-50E4-5FBCF6A406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/>
              <a:t>Tijdelijke sluiting van kasteel de </a:t>
            </a:r>
            <a:r>
              <a:rPr lang="nl-BE" err="1"/>
              <a:t>Viron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156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85688B-8D83-46AE-9FD5-0C0E29328F4B}" type="slidenum">
              <a:rPr lang="nl-BE" smtClean="0"/>
              <a:pPr/>
              <a:t>18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266308" y="2463502"/>
            <a:ext cx="871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400" dirty="0">
                <a:solidFill>
                  <a:schemeClr val="tx2"/>
                </a:solidFill>
              </a:rPr>
              <a:t>5. </a:t>
            </a:r>
            <a:r>
              <a:rPr lang="nl-BE" sz="4400" dirty="0"/>
              <a:t>Structurele maatregelen</a:t>
            </a:r>
          </a:p>
        </p:txBody>
      </p:sp>
    </p:spTree>
    <p:extLst>
      <p:ext uri="{BB962C8B-B14F-4D97-AF65-F5344CB8AC3E}">
        <p14:creationId xmlns:p14="http://schemas.microsoft.com/office/powerpoint/2010/main" val="430689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779278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19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4666225" y="-3174678"/>
            <a:ext cx="2669642" cy="9775722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1567257" y="693321"/>
            <a:ext cx="8554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000"/>
              <a:t>Naast deze maatregelen werken we ook aan structurele, lange termijn maatregelen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9E715C8-9B99-9E34-65B9-BAF4C2C0646F}"/>
              </a:ext>
            </a:extLst>
          </p:cNvPr>
          <p:cNvSpPr txBox="1"/>
          <p:nvPr/>
        </p:nvSpPr>
        <p:spPr>
          <a:xfrm>
            <a:off x="1445340" y="3601720"/>
            <a:ext cx="71856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Energiecontracten beheer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Energieproductie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Energiedelen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Smart data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Energiebesparende investeringen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 err="1">
                <a:solidFill>
                  <a:schemeClr val="tx2"/>
                </a:solidFill>
              </a:rPr>
              <a:t>Sure</a:t>
            </a:r>
            <a:r>
              <a:rPr lang="nl-BE" sz="2400" dirty="0">
                <a:solidFill>
                  <a:schemeClr val="tx2"/>
                </a:solidFill>
              </a:rPr>
              <a:t> 2050 Strategisch vastgoedplan</a:t>
            </a:r>
          </a:p>
        </p:txBody>
      </p:sp>
      <p:sp>
        <p:nvSpPr>
          <p:cNvPr id="4" name="Rechthoek: afgeronde bovenhoeken 3">
            <a:extLst>
              <a:ext uri="{FF2B5EF4-FFF2-40B4-BE49-F238E27FC236}">
                <a16:creationId xmlns:a16="http://schemas.microsoft.com/office/drawing/2014/main" id="{AC2DE9C5-0BC3-8E31-F3A7-43F57725E191}"/>
              </a:ext>
            </a:extLst>
          </p:cNvPr>
          <p:cNvSpPr/>
          <p:nvPr/>
        </p:nvSpPr>
        <p:spPr>
          <a:xfrm rot="5400000">
            <a:off x="4694745" y="-152560"/>
            <a:ext cx="2470353" cy="9633476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638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DA2AB8-EA00-46E6-9F80-D39849CB5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53440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</a:t>
            </a:fld>
            <a:r>
              <a:rPr lang="nl-BE" dirty="0"/>
              <a:t> </a:t>
            </a:r>
            <a:r>
              <a:rPr lang="nl-BE" dirty="0">
                <a:solidFill>
                  <a:schemeClr val="tx1"/>
                </a:solidFill>
                <a:cs typeface="Arial" panose="020B0604020202020204" pitchFamily="34" charset="0"/>
              </a:rPr>
              <a:t>●</a:t>
            </a:r>
            <a:r>
              <a:rPr lang="nl-BE" dirty="0">
                <a:cs typeface="Arial" panose="020B0604020202020204" pitchFamily="34" charset="0"/>
              </a:rPr>
              <a:t>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endParaRPr lang="nl-BE" dirty="0"/>
          </a:p>
        </p:txBody>
      </p:sp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2A1EF823-8E25-4347-B60F-5E71599C9A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lvl="1" indent="-457200">
              <a:buAutoNum type="arabicParenR"/>
            </a:pPr>
            <a:r>
              <a:rPr lang="nl-BE" dirty="0">
                <a:solidFill>
                  <a:schemeClr val="tx2"/>
                </a:solidFill>
              </a:rPr>
              <a:t>Vanaf 1 oktober werkt de gemeente aan implementatie van een winterplan om deze winter het energieverbruik te minderen. Tijdens de loopperiode van het meerjarenplan 20-25 wordt er ook werk gemaakt van een strategisch vastgoedplan en de lange termijndoelstelling om het energieverbruik van het eigen patrimonium CO2 neutraal te krijgen.</a:t>
            </a:r>
            <a:br>
              <a:rPr lang="nl-BE" dirty="0">
                <a:solidFill>
                  <a:schemeClr val="tx2"/>
                </a:solidFill>
              </a:rPr>
            </a:br>
            <a:endParaRPr lang="nl-BE" dirty="0">
              <a:solidFill>
                <a:schemeClr val="tx2"/>
              </a:solidFill>
            </a:endParaRPr>
          </a:p>
          <a:p>
            <a:pPr marL="457200" lvl="1" indent="-457200">
              <a:buAutoNum type="arabicParenR"/>
            </a:pPr>
            <a:endParaRPr lang="nl-BE" dirty="0">
              <a:solidFill>
                <a:schemeClr val="tx2"/>
              </a:solidFill>
            </a:endParaRPr>
          </a:p>
          <a:p>
            <a:pPr marL="457200" lvl="1" indent="-457200">
              <a:buAutoNum type="arabicParenR"/>
            </a:pPr>
            <a:r>
              <a:rPr lang="nl-BE" dirty="0">
                <a:solidFill>
                  <a:schemeClr val="tx2"/>
                </a:solidFill>
              </a:rPr>
              <a:t>Zowel het winterplan 2022-2023 en het lange termijn plan sure2050 worden hier toegelicht</a:t>
            </a:r>
            <a:br>
              <a:rPr lang="nl-BE" dirty="0"/>
            </a:br>
            <a:endParaRPr lang="nl-BE" dirty="0"/>
          </a:p>
          <a:p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A38039C-839B-4F7A-A082-DE4CA8391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/>
              <a:t>Doel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3751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779278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20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1232693" y="718345"/>
            <a:ext cx="3709225" cy="4721988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639051" y="1607073"/>
            <a:ext cx="47219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000" dirty="0"/>
              <a:t>Energiebesparende investeringen 2023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9E715C8-9B99-9E34-65B9-BAF4C2C0646F}"/>
              </a:ext>
            </a:extLst>
          </p:cNvPr>
          <p:cNvSpPr txBox="1"/>
          <p:nvPr/>
        </p:nvSpPr>
        <p:spPr>
          <a:xfrm>
            <a:off x="6743702" y="1555022"/>
            <a:ext cx="40410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 audits</a:t>
            </a:r>
          </a:p>
          <a:p>
            <a:pPr>
              <a:buClr>
                <a:schemeClr val="accent2"/>
              </a:buClr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selectie investeringsplan</a:t>
            </a:r>
          </a:p>
          <a:p>
            <a:pPr>
              <a:buClr>
                <a:schemeClr val="accent2"/>
              </a:buClr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Geen-spijt maatregelen</a:t>
            </a:r>
          </a:p>
        </p:txBody>
      </p:sp>
      <p:sp>
        <p:nvSpPr>
          <p:cNvPr id="4" name="Rechthoek: afgeronde bovenhoeken 3">
            <a:extLst>
              <a:ext uri="{FF2B5EF4-FFF2-40B4-BE49-F238E27FC236}">
                <a16:creationId xmlns:a16="http://schemas.microsoft.com/office/drawing/2014/main" id="{AC2DE9C5-0BC3-8E31-F3A7-43F57725E191}"/>
              </a:ext>
            </a:extLst>
          </p:cNvPr>
          <p:cNvSpPr/>
          <p:nvPr/>
        </p:nvSpPr>
        <p:spPr>
          <a:xfrm rot="5400000">
            <a:off x="6909618" y="1058810"/>
            <a:ext cx="3709226" cy="4041058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Gelijkbenige driehoek 5">
            <a:extLst>
              <a:ext uri="{FF2B5EF4-FFF2-40B4-BE49-F238E27FC236}">
                <a16:creationId xmlns:a16="http://schemas.microsoft.com/office/drawing/2014/main" id="{32FA0301-19AC-CE0E-9714-226B73569EE0}"/>
              </a:ext>
            </a:extLst>
          </p:cNvPr>
          <p:cNvSpPr/>
          <p:nvPr/>
        </p:nvSpPr>
        <p:spPr>
          <a:xfrm rot="5400000">
            <a:off x="5830529" y="1935909"/>
            <a:ext cx="530942" cy="86523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6839FBA-62D9-E2DD-D015-DE9919367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48" y="3428641"/>
            <a:ext cx="997696" cy="99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94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85688B-8D83-46AE-9FD5-0C0E29328F4B}" type="slidenum">
              <a:rPr lang="nl-BE" smtClean="0"/>
              <a:pPr/>
              <a:t>21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266308" y="2463502"/>
            <a:ext cx="871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400" dirty="0">
                <a:solidFill>
                  <a:schemeClr val="tx2"/>
                </a:solidFill>
              </a:rPr>
              <a:t>5. </a:t>
            </a:r>
            <a:r>
              <a:rPr lang="nl-BE" sz="4400" dirty="0"/>
              <a:t>Sure2050</a:t>
            </a:r>
          </a:p>
        </p:txBody>
      </p:sp>
    </p:spTree>
    <p:extLst>
      <p:ext uri="{BB962C8B-B14F-4D97-AF65-F5344CB8AC3E}">
        <p14:creationId xmlns:p14="http://schemas.microsoft.com/office/powerpoint/2010/main" val="4164937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: afgeronde bovenhoeken 7">
            <a:extLst>
              <a:ext uri="{FF2B5EF4-FFF2-40B4-BE49-F238E27FC236}">
                <a16:creationId xmlns:a16="http://schemas.microsoft.com/office/drawing/2014/main" id="{0CDF529B-D074-8E78-716E-7B34CC8F8A77}"/>
              </a:ext>
            </a:extLst>
          </p:cNvPr>
          <p:cNvSpPr/>
          <p:nvPr/>
        </p:nvSpPr>
        <p:spPr>
          <a:xfrm rot="5400000">
            <a:off x="5035827" y="-3743851"/>
            <a:ext cx="1902981" cy="9775722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9E197D-21A6-445B-B58D-F99E15ED1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903922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22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  <a:p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EF307-A0C3-4EBE-8E4A-C4E79BFBA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3183" y="2494427"/>
            <a:ext cx="9409454" cy="3407002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800" dirty="0">
                <a:solidFill>
                  <a:schemeClr val="tx2"/>
                </a:solidFill>
              </a:rPr>
              <a:t>Waar willen we naartoe?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nl-NL" sz="2200" dirty="0"/>
              <a:t>CO2-neutraal patrimonium in 2050</a:t>
            </a:r>
          </a:p>
          <a:p>
            <a:pPr>
              <a:buClr>
                <a:schemeClr val="accent2"/>
              </a:buClr>
            </a:pPr>
            <a:endParaRPr lang="nl-BE" sz="28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800" dirty="0">
                <a:solidFill>
                  <a:schemeClr val="tx2"/>
                </a:solidFill>
              </a:rPr>
              <a:t>Wat is de extra toegevoegde waarde?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2200" dirty="0"/>
              <a:t>Efficiënt investeringsbeleid (patrimonium en gebouw-niveau)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2200" dirty="0"/>
              <a:t> Beleidsinstrument voor primaire stromen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2200" dirty="0"/>
              <a:t> Geïntegreerde ontwikkeling (</a:t>
            </a:r>
            <a:r>
              <a:rPr lang="nl-NL" sz="2200" dirty="0" err="1"/>
              <a:t>stroomoverschrijdend</a:t>
            </a:r>
            <a:r>
              <a:rPr lang="nl-NL" sz="2200" dirty="0"/>
              <a:t>)</a:t>
            </a:r>
          </a:p>
          <a:p>
            <a:pPr marL="188550" lvl="2" indent="0">
              <a:buNone/>
            </a:pPr>
            <a:endParaRPr lang="nl-BE" sz="28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800" dirty="0">
                <a:solidFill>
                  <a:schemeClr val="tx2"/>
                </a:solidFill>
              </a:rPr>
              <a:t>Hoe?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nl-NL" sz="2100" dirty="0"/>
              <a:t>Strategische analyse op portfolioniveau (functionele behoefte van de organisatie)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2100" dirty="0"/>
              <a:t>Planning op basis van natuurlijke renovatiemomenten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E14758-B7F1-4584-92CC-6BEB1200E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Strategisch vastgoedplan 2050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9630ED-B885-4667-BECC-2E48B126C91C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C69953-E31E-4F26-BD5C-9EE83E67C8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Rechthoek: afgeronde bovenhoeken 6">
            <a:extLst>
              <a:ext uri="{FF2B5EF4-FFF2-40B4-BE49-F238E27FC236}">
                <a16:creationId xmlns:a16="http://schemas.microsoft.com/office/drawing/2014/main" id="{69826734-43CA-AB24-F895-A737713044A0}"/>
              </a:ext>
            </a:extLst>
          </p:cNvPr>
          <p:cNvSpPr/>
          <p:nvPr/>
        </p:nvSpPr>
        <p:spPr>
          <a:xfrm rot="5400000">
            <a:off x="4136304" y="-765692"/>
            <a:ext cx="3641927" cy="9688169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578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DF4D29-2ADC-4959-8C28-888A86EBC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98207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23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05B3C5-9AF7-4906-8685-5B948AF9BB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Opbouw strategisch vastgoedplan</a:t>
            </a:r>
            <a:br>
              <a:rPr lang="nl-NL" dirty="0"/>
            </a:br>
            <a:br>
              <a:rPr lang="nl-NL" dirty="0"/>
            </a:b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426C-60F4-4126-8D10-C6BA8DFDCD7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84F04C3F-56C2-4680-B858-15DEE6FA8004}" type="datetime4">
              <a:rPr lang="nl-BE" smtClean="0"/>
              <a:t>7 november 2022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AF2B9B-2669-4D26-9062-255BF2DE717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8EC0A9D6-3E9B-A164-2A5A-28BA35FA26CD}"/>
              </a:ext>
            </a:extLst>
          </p:cNvPr>
          <p:cNvGrpSpPr/>
          <p:nvPr/>
        </p:nvGrpSpPr>
        <p:grpSpPr>
          <a:xfrm>
            <a:off x="4812347" y="1459780"/>
            <a:ext cx="3280424" cy="1485622"/>
            <a:chOff x="971549" y="3868839"/>
            <a:chExt cx="2552700" cy="1485622"/>
          </a:xfrm>
        </p:grpSpPr>
        <p:sp>
          <p:nvSpPr>
            <p:cNvPr id="10" name="Rechthoek: afgeronde hoeken 9">
              <a:extLst>
                <a:ext uri="{FF2B5EF4-FFF2-40B4-BE49-F238E27FC236}">
                  <a16:creationId xmlns:a16="http://schemas.microsoft.com/office/drawing/2014/main" id="{7F0C76D4-38BA-3866-790A-05E65A6C8A40}"/>
                </a:ext>
              </a:extLst>
            </p:cNvPr>
            <p:cNvSpPr/>
            <p:nvPr/>
          </p:nvSpPr>
          <p:spPr>
            <a:xfrm>
              <a:off x="971549" y="3868839"/>
              <a:ext cx="2552700" cy="148562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Wat willen we?</a:t>
              </a:r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1D38FE82-2530-0FBA-DEAB-D1E0CD4657E1}"/>
                </a:ext>
              </a:extLst>
            </p:cNvPr>
            <p:cNvSpPr/>
            <p:nvPr/>
          </p:nvSpPr>
          <p:spPr>
            <a:xfrm>
              <a:off x="1302067" y="4306989"/>
              <a:ext cx="1670711" cy="8191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Welke diensten en functies aanbieden? accenten op welke thema’s, ideale omgeving…</a:t>
              </a:r>
              <a:endParaRPr lang="nl-BE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9" name="Groep 28">
            <a:extLst>
              <a:ext uri="{FF2B5EF4-FFF2-40B4-BE49-F238E27FC236}">
                <a16:creationId xmlns:a16="http://schemas.microsoft.com/office/drawing/2014/main" id="{8B983595-7CD6-9B4C-1D02-FE42F9FA9EFD}"/>
              </a:ext>
            </a:extLst>
          </p:cNvPr>
          <p:cNvGrpSpPr/>
          <p:nvPr/>
        </p:nvGrpSpPr>
        <p:grpSpPr>
          <a:xfrm>
            <a:off x="503092" y="1536840"/>
            <a:ext cx="3280424" cy="1381125"/>
            <a:chOff x="838199" y="1608036"/>
            <a:chExt cx="2686050" cy="1381125"/>
          </a:xfrm>
        </p:grpSpPr>
        <p:sp>
          <p:nvSpPr>
            <p:cNvPr id="9" name="Rechthoek: afgeronde hoeken 8">
              <a:extLst>
                <a:ext uri="{FF2B5EF4-FFF2-40B4-BE49-F238E27FC236}">
                  <a16:creationId xmlns:a16="http://schemas.microsoft.com/office/drawing/2014/main" id="{64DEE37E-7003-A831-2CC1-52EC5A79A3D7}"/>
                </a:ext>
              </a:extLst>
            </p:cNvPr>
            <p:cNvSpPr/>
            <p:nvPr/>
          </p:nvSpPr>
          <p:spPr>
            <a:xfrm>
              <a:off x="838199" y="1608036"/>
              <a:ext cx="2686050" cy="138112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Wat hebben we?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1E29D718-BB5E-7621-1A52-B593616EAD16}"/>
                </a:ext>
              </a:extLst>
            </p:cNvPr>
            <p:cNvSpPr/>
            <p:nvPr/>
          </p:nvSpPr>
          <p:spPr>
            <a:xfrm>
              <a:off x="1264153" y="2018313"/>
              <a:ext cx="1696843" cy="368557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Inventaris gebouwenpark</a:t>
              </a:r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1C0016D5-F4C0-FD0A-B784-F1A969E485B0}"/>
                </a:ext>
              </a:extLst>
            </p:cNvPr>
            <p:cNvSpPr/>
            <p:nvPr/>
          </p:nvSpPr>
          <p:spPr>
            <a:xfrm>
              <a:off x="1264152" y="2465580"/>
              <a:ext cx="1696843" cy="368557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Organisatie vastgoedbeheer</a:t>
              </a:r>
              <a:endParaRPr lang="nl-BE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96F85A17-42AB-FDAE-D142-5F3790BE4800}"/>
              </a:ext>
            </a:extLst>
          </p:cNvPr>
          <p:cNvGrpSpPr/>
          <p:nvPr/>
        </p:nvGrpSpPr>
        <p:grpSpPr>
          <a:xfrm>
            <a:off x="8556637" y="2416326"/>
            <a:ext cx="2236843" cy="1485622"/>
            <a:chOff x="3718560" y="3126028"/>
            <a:chExt cx="2114199" cy="1485622"/>
          </a:xfrm>
        </p:grpSpPr>
        <p:sp>
          <p:nvSpPr>
            <p:cNvPr id="14" name="Rechthoek: afgeronde hoeken 13">
              <a:extLst>
                <a:ext uri="{FF2B5EF4-FFF2-40B4-BE49-F238E27FC236}">
                  <a16:creationId xmlns:a16="http://schemas.microsoft.com/office/drawing/2014/main" id="{9481D379-BBA7-93DA-476E-A5D35CC685A1}"/>
                </a:ext>
              </a:extLst>
            </p:cNvPr>
            <p:cNvSpPr/>
            <p:nvPr/>
          </p:nvSpPr>
          <p:spPr>
            <a:xfrm>
              <a:off x="3718560" y="3126028"/>
              <a:ext cx="2114199" cy="148562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Doelstellingen</a:t>
              </a:r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6EB8A62C-92C3-EB5D-4A40-F7B819180346}"/>
                </a:ext>
              </a:extLst>
            </p:cNvPr>
            <p:cNvSpPr/>
            <p:nvPr/>
          </p:nvSpPr>
          <p:spPr>
            <a:xfrm>
              <a:off x="3842572" y="3571874"/>
              <a:ext cx="1879469" cy="73511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Energie, CO2, mobiliteit, biodiversiteit, ontharding,…</a:t>
              </a:r>
              <a:endParaRPr lang="nl-BE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6" name="Groep 25">
            <a:extLst>
              <a:ext uri="{FF2B5EF4-FFF2-40B4-BE49-F238E27FC236}">
                <a16:creationId xmlns:a16="http://schemas.microsoft.com/office/drawing/2014/main" id="{49A9A6AE-013A-5954-36A5-D757539EC26F}"/>
              </a:ext>
            </a:extLst>
          </p:cNvPr>
          <p:cNvGrpSpPr/>
          <p:nvPr/>
        </p:nvGrpSpPr>
        <p:grpSpPr>
          <a:xfrm>
            <a:off x="8513961" y="4114619"/>
            <a:ext cx="2346194" cy="1864644"/>
            <a:chOff x="3892681" y="4821479"/>
            <a:chExt cx="2346194" cy="1864644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:a16="http://schemas.microsoft.com/office/drawing/2014/main" id="{59B71A91-6136-A0C9-091B-A61621AC8306}"/>
                </a:ext>
              </a:extLst>
            </p:cNvPr>
            <p:cNvSpPr/>
            <p:nvPr/>
          </p:nvSpPr>
          <p:spPr>
            <a:xfrm>
              <a:off x="3892681" y="4821479"/>
              <a:ext cx="2346194" cy="186464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Randvoorwaarden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7B9F5433-8C44-71BF-1ABF-28A4F8F7522C}"/>
                </a:ext>
              </a:extLst>
            </p:cNvPr>
            <p:cNvSpPr/>
            <p:nvPr/>
          </p:nvSpPr>
          <p:spPr>
            <a:xfrm>
              <a:off x="4159752" y="5333692"/>
              <a:ext cx="1879469" cy="36855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Veranderende samenleving</a:t>
              </a:r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5511FD5E-B8E5-8B0C-3E99-40972EAAEF6F}"/>
                </a:ext>
              </a:extLst>
            </p:cNvPr>
            <p:cNvSpPr/>
            <p:nvPr/>
          </p:nvSpPr>
          <p:spPr>
            <a:xfrm>
              <a:off x="4159752" y="5780959"/>
              <a:ext cx="1879469" cy="36855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Niet </a:t>
              </a:r>
              <a:r>
                <a:rPr lang="nl-NL" dirty="0" err="1">
                  <a:solidFill>
                    <a:schemeClr val="tx2"/>
                  </a:solidFill>
                </a:rPr>
                <a:t>gebouwgebonden</a:t>
              </a:r>
              <a:r>
                <a:rPr lang="nl-NL" dirty="0">
                  <a:solidFill>
                    <a:schemeClr val="tx2"/>
                  </a:solidFill>
                </a:rPr>
                <a:t> lokale hernieuwbare energie</a:t>
              </a:r>
              <a:endParaRPr lang="nl-BE" dirty="0">
                <a:solidFill>
                  <a:schemeClr val="tx2"/>
                </a:solidFill>
              </a:endParaRP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D3909A56-7B21-983D-0772-4CE1CEE9EFE6}"/>
                </a:ext>
              </a:extLst>
            </p:cNvPr>
            <p:cNvSpPr/>
            <p:nvPr/>
          </p:nvSpPr>
          <p:spPr>
            <a:xfrm>
              <a:off x="4159752" y="6275975"/>
              <a:ext cx="1879469" cy="22776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financiering</a:t>
              </a:r>
              <a:endParaRPr lang="nl-BE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F2B71DF3-E1F4-22F8-9DA5-9077E0AFADC9}"/>
              </a:ext>
            </a:extLst>
          </p:cNvPr>
          <p:cNvGrpSpPr/>
          <p:nvPr/>
        </p:nvGrpSpPr>
        <p:grpSpPr>
          <a:xfrm>
            <a:off x="2165987" y="3483034"/>
            <a:ext cx="4244338" cy="2240242"/>
            <a:chOff x="6238874" y="1710819"/>
            <a:chExt cx="4086111" cy="2240242"/>
          </a:xfrm>
        </p:grpSpPr>
        <p:sp>
          <p:nvSpPr>
            <p:cNvPr id="20" name="Rechthoek: afgeronde hoeken 19">
              <a:extLst>
                <a:ext uri="{FF2B5EF4-FFF2-40B4-BE49-F238E27FC236}">
                  <a16:creationId xmlns:a16="http://schemas.microsoft.com/office/drawing/2014/main" id="{BB856A31-FF03-DC0A-517D-DE5051A3BB6B}"/>
                </a:ext>
              </a:extLst>
            </p:cNvPr>
            <p:cNvSpPr/>
            <p:nvPr/>
          </p:nvSpPr>
          <p:spPr>
            <a:xfrm>
              <a:off x="6238874" y="1710819"/>
              <a:ext cx="4086111" cy="224024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Vastgoed strategie</a:t>
              </a:r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8DD12048-5355-3BDC-ABD6-48E3D29936CE}"/>
                </a:ext>
              </a:extLst>
            </p:cNvPr>
            <p:cNvSpPr/>
            <p:nvPr/>
          </p:nvSpPr>
          <p:spPr>
            <a:xfrm>
              <a:off x="6505947" y="2223032"/>
              <a:ext cx="1606922" cy="61110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7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Actieplan in de gebouwen op KT (5-10j)</a:t>
              </a: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2BE9B472-C9F9-CB9C-5888-7BC33976606F}"/>
                </a:ext>
              </a:extLst>
            </p:cNvPr>
            <p:cNvSpPr/>
            <p:nvPr/>
          </p:nvSpPr>
          <p:spPr>
            <a:xfrm>
              <a:off x="6520372" y="2975705"/>
              <a:ext cx="3121606" cy="29561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Integraal vastgoedbeheer</a:t>
              </a:r>
              <a:endParaRPr lang="nl-BE" dirty="0">
                <a:solidFill>
                  <a:schemeClr val="tx2"/>
                </a:solidFill>
              </a:endParaRP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E6F4512E-AB8A-FC17-CD0F-103C7139F79B}"/>
                </a:ext>
              </a:extLst>
            </p:cNvPr>
            <p:cNvSpPr/>
            <p:nvPr/>
          </p:nvSpPr>
          <p:spPr>
            <a:xfrm>
              <a:off x="6520946" y="3419626"/>
              <a:ext cx="3121031" cy="29561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Evaluatie en bijsturing SVP</a:t>
              </a:r>
              <a:endParaRPr lang="nl-BE" dirty="0">
                <a:solidFill>
                  <a:schemeClr val="tx2"/>
                </a:solidFill>
              </a:endParaRPr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38785E88-AD55-473C-5AE0-5ADF7BACEE27}"/>
                </a:ext>
              </a:extLst>
            </p:cNvPr>
            <p:cNvSpPr/>
            <p:nvPr/>
          </p:nvSpPr>
          <p:spPr>
            <a:xfrm>
              <a:off x="8186718" y="2228391"/>
              <a:ext cx="1455260" cy="61110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7500" lnSpcReduction="20000"/>
            </a:bodyPr>
            <a:lstStyle/>
            <a:p>
              <a:pPr algn="ctr"/>
              <a:r>
                <a:rPr lang="nl-NL" dirty="0">
                  <a:solidFill>
                    <a:schemeClr val="tx2"/>
                  </a:solidFill>
                </a:rPr>
                <a:t>Visie gebouwen op LT (20-30j)</a:t>
              </a:r>
            </a:p>
          </p:txBody>
        </p:sp>
      </p:grpSp>
      <p:sp>
        <p:nvSpPr>
          <p:cNvPr id="30" name="Pijl: rechts 29">
            <a:extLst>
              <a:ext uri="{FF2B5EF4-FFF2-40B4-BE49-F238E27FC236}">
                <a16:creationId xmlns:a16="http://schemas.microsoft.com/office/drawing/2014/main" id="{D3264E9B-9091-D9E7-6295-B1BEF2C94D7C}"/>
              </a:ext>
            </a:extLst>
          </p:cNvPr>
          <p:cNvSpPr/>
          <p:nvPr/>
        </p:nvSpPr>
        <p:spPr>
          <a:xfrm rot="3828217">
            <a:off x="2346421" y="3082035"/>
            <a:ext cx="543604" cy="2480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1" name="Pijl: rechts 30">
            <a:extLst>
              <a:ext uri="{FF2B5EF4-FFF2-40B4-BE49-F238E27FC236}">
                <a16:creationId xmlns:a16="http://schemas.microsoft.com/office/drawing/2014/main" id="{599F5816-ABAA-8EAB-47E2-5D504C30E1BC}"/>
              </a:ext>
            </a:extLst>
          </p:cNvPr>
          <p:cNvSpPr/>
          <p:nvPr/>
        </p:nvSpPr>
        <p:spPr>
          <a:xfrm rot="7460489">
            <a:off x="5524218" y="3098117"/>
            <a:ext cx="543604" cy="2480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2" name="Pijl: rechts 31">
            <a:extLst>
              <a:ext uri="{FF2B5EF4-FFF2-40B4-BE49-F238E27FC236}">
                <a16:creationId xmlns:a16="http://schemas.microsoft.com/office/drawing/2014/main" id="{A98D9425-7EC0-60F4-0524-68289B8937B9}"/>
              </a:ext>
            </a:extLst>
          </p:cNvPr>
          <p:cNvSpPr/>
          <p:nvPr/>
        </p:nvSpPr>
        <p:spPr>
          <a:xfrm rot="9811029">
            <a:off x="6441728" y="3478493"/>
            <a:ext cx="2020668" cy="2480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3" name="Pijl: rechts 32">
            <a:extLst>
              <a:ext uri="{FF2B5EF4-FFF2-40B4-BE49-F238E27FC236}">
                <a16:creationId xmlns:a16="http://schemas.microsoft.com/office/drawing/2014/main" id="{01F81190-65F6-2F2D-417F-EBA4945F98E1}"/>
              </a:ext>
            </a:extLst>
          </p:cNvPr>
          <p:cNvSpPr/>
          <p:nvPr/>
        </p:nvSpPr>
        <p:spPr>
          <a:xfrm rot="11312683">
            <a:off x="6440237" y="4929630"/>
            <a:ext cx="1962566" cy="25122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6" name="Graphic 35" descr="Moderne architectuur silhouet">
            <a:extLst>
              <a:ext uri="{FF2B5EF4-FFF2-40B4-BE49-F238E27FC236}">
                <a16:creationId xmlns:a16="http://schemas.microsoft.com/office/drawing/2014/main" id="{3CFB166D-ED30-9FFD-E15C-7980ED8C7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14247" y="1603645"/>
            <a:ext cx="467681" cy="467681"/>
          </a:xfrm>
          <a:prstGeom prst="rect">
            <a:avLst/>
          </a:prstGeom>
        </p:spPr>
      </p:pic>
      <p:pic>
        <p:nvPicPr>
          <p:cNvPr id="40" name="Graphic 39" descr="Architectuur silhouet">
            <a:extLst>
              <a:ext uri="{FF2B5EF4-FFF2-40B4-BE49-F238E27FC236}">
                <a16:creationId xmlns:a16="http://schemas.microsoft.com/office/drawing/2014/main" id="{0C21C133-3741-F844-2DA6-5FE540A11A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09120" y="3528642"/>
            <a:ext cx="673341" cy="673341"/>
          </a:xfrm>
          <a:prstGeom prst="rect">
            <a:avLst/>
          </a:prstGeom>
        </p:spPr>
      </p:pic>
      <p:pic>
        <p:nvPicPr>
          <p:cNvPr id="44" name="Graphic 43" descr="Telewerken silhouet">
            <a:extLst>
              <a:ext uri="{FF2B5EF4-FFF2-40B4-BE49-F238E27FC236}">
                <a16:creationId xmlns:a16="http://schemas.microsoft.com/office/drawing/2014/main" id="{2C9D71D1-A154-F17B-CD35-BA954EC453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02708" y="1543577"/>
            <a:ext cx="587818" cy="58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789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F0C40DF-CDC6-337D-EB66-F731AD4F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779278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24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28AD5971-18E0-3FAB-77A1-B4A20F9D7D84}"/>
              </a:ext>
            </a:extLst>
          </p:cNvPr>
          <p:cNvSpPr/>
          <p:nvPr/>
        </p:nvSpPr>
        <p:spPr>
          <a:xfrm rot="5400000">
            <a:off x="1155738" y="648471"/>
            <a:ext cx="4078255" cy="5230761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C2E3104-337B-D026-A7E0-03B469FF2ED4}"/>
              </a:ext>
            </a:extLst>
          </p:cNvPr>
          <p:cNvSpPr txBox="1"/>
          <p:nvPr/>
        </p:nvSpPr>
        <p:spPr>
          <a:xfrm>
            <a:off x="639050" y="1607073"/>
            <a:ext cx="517119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dirty="0"/>
              <a:t>2023 KORTE TERMIJN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Energie audits</a:t>
            </a:r>
          </a:p>
          <a:p>
            <a:pPr>
              <a:buClr>
                <a:schemeClr val="tx2"/>
              </a:buClr>
            </a:pPr>
            <a:endParaRPr lang="nl-BE" sz="20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10% in 2023</a:t>
            </a:r>
          </a:p>
          <a:p>
            <a:pPr>
              <a:buClr>
                <a:schemeClr val="tx2"/>
              </a:buClr>
            </a:pPr>
            <a:endParaRPr lang="nl-BE" sz="24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Minimaal 2,09%/j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9E715C8-9B99-9E34-65B9-BAF4C2C0646F}"/>
              </a:ext>
            </a:extLst>
          </p:cNvPr>
          <p:cNvSpPr txBox="1"/>
          <p:nvPr/>
        </p:nvSpPr>
        <p:spPr>
          <a:xfrm>
            <a:off x="6381753" y="1555022"/>
            <a:ext cx="50156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nl-BE" sz="3600" dirty="0">
                <a:solidFill>
                  <a:schemeClr val="tx2"/>
                </a:solidFill>
              </a:rPr>
              <a:t>2023 LANGE TERMIJN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Per stroomteam</a:t>
            </a:r>
          </a:p>
          <a:p>
            <a:pPr>
              <a:buClr>
                <a:schemeClr val="accent2"/>
              </a:buClr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Inpassen in integraal plan</a:t>
            </a:r>
          </a:p>
          <a:p>
            <a:pPr>
              <a:buClr>
                <a:schemeClr val="accent2"/>
              </a:buClr>
            </a:pPr>
            <a:endParaRPr lang="nl-BE" sz="2400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chemeClr val="tx2"/>
                </a:solidFill>
              </a:rPr>
              <a:t>Continu verfijnen</a:t>
            </a:r>
          </a:p>
        </p:txBody>
      </p:sp>
      <p:sp>
        <p:nvSpPr>
          <p:cNvPr id="4" name="Rechthoek: afgeronde bovenhoeken 3">
            <a:extLst>
              <a:ext uri="{FF2B5EF4-FFF2-40B4-BE49-F238E27FC236}">
                <a16:creationId xmlns:a16="http://schemas.microsoft.com/office/drawing/2014/main" id="{AC2DE9C5-0BC3-8E31-F3A7-43F57725E191}"/>
              </a:ext>
            </a:extLst>
          </p:cNvPr>
          <p:cNvSpPr/>
          <p:nvPr/>
        </p:nvSpPr>
        <p:spPr>
          <a:xfrm rot="5400000">
            <a:off x="6898441" y="648472"/>
            <a:ext cx="4078254" cy="5230761"/>
          </a:xfrm>
          <a:prstGeom prst="round2Same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Graphic 8" descr="Puzzelstukjes met effen opvulling">
            <a:extLst>
              <a:ext uri="{FF2B5EF4-FFF2-40B4-BE49-F238E27FC236}">
                <a16:creationId xmlns:a16="http://schemas.microsoft.com/office/drawing/2014/main" id="{510CDF5E-7FE4-98D2-0971-EB0C90E53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6217" y="2241542"/>
            <a:ext cx="914400" cy="914400"/>
          </a:xfrm>
          <a:prstGeom prst="rect">
            <a:avLst/>
          </a:prstGeom>
        </p:spPr>
      </p:pic>
      <p:pic>
        <p:nvPicPr>
          <p:cNvPr id="10" name="Graphic 9" descr="Aspiratie met effen opvulling">
            <a:extLst>
              <a:ext uri="{FF2B5EF4-FFF2-40B4-BE49-F238E27FC236}">
                <a16:creationId xmlns:a16="http://schemas.microsoft.com/office/drawing/2014/main" id="{B58A93C7-58CC-0E83-EF4C-67CC9B53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86023" y="22415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49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DA2AB8-EA00-46E6-9F80-D39849CB5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16292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25</a:t>
            </a:fld>
            <a:r>
              <a:rPr lang="nl-BE" dirty="0"/>
              <a:t> </a:t>
            </a:r>
            <a:r>
              <a:rPr lang="nl-BE" dirty="0">
                <a:solidFill>
                  <a:schemeClr val="tx1"/>
                </a:solidFill>
                <a:cs typeface="Arial" panose="020B0604020202020204" pitchFamily="34" charset="0"/>
              </a:rPr>
              <a:t>●</a:t>
            </a:r>
            <a:r>
              <a:rPr lang="nl-BE" dirty="0">
                <a:cs typeface="Arial" panose="020B0604020202020204" pitchFamily="34" charset="0"/>
              </a:rPr>
              <a:t>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2A1EF823-8E25-4347-B60F-5E71599C9A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endParaRPr lang="nl-BE" dirty="0"/>
          </a:p>
          <a:p>
            <a:pPr marL="457200" lvl="1" indent="-457200">
              <a:buAutoNum type="arabicParenR"/>
            </a:pPr>
            <a:r>
              <a:rPr lang="nl-BE" dirty="0">
                <a:solidFill>
                  <a:schemeClr val="tx2"/>
                </a:solidFill>
              </a:rPr>
              <a:t>Opmaak Strategisch vastgoedplan in huidige beleidscyclus</a:t>
            </a:r>
          </a:p>
          <a:p>
            <a:pPr marL="457200" lvl="1" indent="-457200">
              <a:buAutoNum type="arabicParenR"/>
            </a:pPr>
            <a:endParaRPr lang="nl-BE" dirty="0">
              <a:solidFill>
                <a:schemeClr val="tx2"/>
              </a:solidFill>
            </a:endParaRPr>
          </a:p>
          <a:p>
            <a:pPr marL="457200" lvl="1" indent="-457200">
              <a:buAutoNum type="arabicParenR"/>
            </a:pPr>
            <a:r>
              <a:rPr lang="nl-BE" dirty="0">
                <a:solidFill>
                  <a:schemeClr val="tx2"/>
                </a:solidFill>
              </a:rPr>
              <a:t>Voor meer informatie: Diethard.vanderheyden@gemeentedilbeek.be</a:t>
            </a:r>
            <a:br>
              <a:rPr lang="nl-BE" dirty="0">
                <a:solidFill>
                  <a:schemeClr val="tx2"/>
                </a:solidFill>
              </a:rPr>
            </a:br>
            <a:endParaRPr lang="nl-BE" dirty="0">
              <a:solidFill>
                <a:schemeClr val="tx2"/>
              </a:solidFill>
            </a:endParaRPr>
          </a:p>
          <a:p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A38039C-839B-4F7A-A082-DE4CA8391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Verdere stappen</a:t>
            </a:r>
          </a:p>
        </p:txBody>
      </p:sp>
    </p:spTree>
    <p:extLst>
      <p:ext uri="{BB962C8B-B14F-4D97-AF65-F5344CB8AC3E}">
        <p14:creationId xmlns:p14="http://schemas.microsoft.com/office/powerpoint/2010/main" val="970899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85688B-8D83-46AE-9FD5-0C0E29328F4B}" type="slidenum">
              <a:rPr lang="nl-BE" smtClean="0"/>
              <a:pPr/>
              <a:t>26</a:t>
            </a:fld>
            <a:r>
              <a:rPr lang="nl-BE" dirty="0"/>
              <a:t> </a:t>
            </a:r>
            <a:r>
              <a:rPr lang="nl-BE" dirty="0">
                <a:solidFill>
                  <a:schemeClr val="tx1"/>
                </a:solidFill>
                <a:cs typeface="Arial" panose="020B0604020202020204" pitchFamily="34" charset="0"/>
              </a:rPr>
              <a:t>●</a:t>
            </a:r>
            <a:r>
              <a:rPr lang="nl-BE" dirty="0">
                <a:cs typeface="Arial" panose="020B0604020202020204" pitchFamily="34" charset="0"/>
              </a:rPr>
              <a:t>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472786" y="2178367"/>
            <a:ext cx="87154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660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4120600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6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2E7A7A3-340D-4DBC-B5EC-2AFF4A454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10161233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3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017DC1-5621-47A8-A103-C3E5FB298F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46171" y="1929971"/>
            <a:ext cx="5762740" cy="4109354"/>
          </a:xfrm>
        </p:spPr>
        <p:txBody>
          <a:bodyPr>
            <a:normAutofit/>
          </a:bodyPr>
          <a:lstStyle/>
          <a:p>
            <a:r>
              <a:rPr lang="nl-BE" b="0" dirty="0"/>
              <a:t>Actieplan: </a:t>
            </a:r>
            <a:r>
              <a:rPr lang="nl-N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We voeren een duurzaam aankoopbeleid en gebouwbeheer </a:t>
            </a:r>
            <a:endParaRPr lang="nl-BE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b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b="0" dirty="0"/>
              <a:t>Actie: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atoLatinWeb"/>
              </a:rPr>
              <a:t>2025D1AP11A001 - Bouwen van nieuwe en modulaire infrastructuur, minimaal BEN, volgens duurzame bouwprincipes en volgens de noden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atoLatinWeb"/>
              </a:rPr>
              <a:t>A</a:t>
            </a:r>
            <a:endParaRPr kumimoji="0" lang="nl-BE" altLang="nl-B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atoLat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atoLatinWeb"/>
              </a:rPr>
              <a:t>2025D1AP11A002 - Verminderen van het energieverbruik van 2011 in de bestaande gebouwen groep Dilbeek met 36% tegen 2030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atoLatinWeb"/>
              </a:rPr>
              <a:t>A</a:t>
            </a:r>
            <a:endParaRPr kumimoji="0" lang="nl-BE" altLang="nl-B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atoLat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atoLatinWeb"/>
              </a:rPr>
              <a:t>2025D1AP11A003 - Monitoren van het energieverbruik binnen de eigen gebouwen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atoLatinWeb"/>
              </a:rPr>
              <a:t>A</a:t>
            </a:r>
            <a:endParaRPr kumimoji="0" lang="nl-BE" altLang="nl-B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atoLat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atoLatinWeb"/>
              </a:rPr>
              <a:t>2025D1AP11A004 - Maximaal benutten van de daken van gebouwen van groep Dilbeek voor het plaatsen van zonnepanelen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atoLatinWeb"/>
              </a:rPr>
              <a:t>A</a:t>
            </a:r>
            <a:endParaRPr kumimoji="0" lang="nl-BE" altLang="nl-BE" sz="28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atoLatinWeb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A105EC3-4AB4-4A86-9D22-548C31E7AD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9EBF33"/>
                </a:solidFill>
              </a:rPr>
              <a:t>Klaar voor morgen</a:t>
            </a:r>
            <a:endParaRPr lang="nl-BE" dirty="0">
              <a:solidFill>
                <a:srgbClr val="9EBF33"/>
              </a:solidFill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3E92A80-4AE8-4DDA-A439-05B965700B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nl-BE" sz="2400" dirty="0"/>
              <a:t>MEERJARENPLAN</a:t>
            </a:r>
          </a:p>
          <a:p>
            <a:r>
              <a:rPr lang="nl-BE" sz="2400" dirty="0"/>
              <a:t>2020-2025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E78A3CA-668A-F2C8-E4C3-5B94393AC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762" y="361570"/>
            <a:ext cx="1719075" cy="236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5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ECC488E-6D09-BF25-49C1-09BE95806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786568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4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  <a:p>
            <a:endParaRPr lang="nl-BE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CE191FB-EE89-5B1D-BD99-FD687730AFF6}"/>
              </a:ext>
            </a:extLst>
          </p:cNvPr>
          <p:cNvSpPr txBox="1"/>
          <p:nvPr/>
        </p:nvSpPr>
        <p:spPr>
          <a:xfrm>
            <a:off x="1772240" y="452487"/>
            <a:ext cx="378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b="1"/>
              <a:t>AGENDA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BB997F6-6605-37B7-931F-3279A4EFE247}"/>
              </a:ext>
            </a:extLst>
          </p:cNvPr>
          <p:cNvSpPr txBox="1"/>
          <p:nvPr/>
        </p:nvSpPr>
        <p:spPr>
          <a:xfrm>
            <a:off x="1772240" y="1498862"/>
            <a:ext cx="785252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nl-BE" sz="2800" dirty="0"/>
              <a:t>Doelstelling van het Winterplan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nl-BE" sz="2800" dirty="0"/>
              <a:t>Huidige situatie en kader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nl-BE" sz="2800" dirty="0"/>
              <a:t>Focus op concrete maatregelen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nl-BE" sz="2800" dirty="0"/>
              <a:t>Structurele maatregelen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nl-BE" sz="2800" dirty="0"/>
              <a:t>Sure2050 strategisch vastgoedplan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endParaRPr lang="nl-BE" sz="28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endParaRPr lang="nl-BE" sz="28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endParaRPr lang="nl-BE" sz="28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10264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" y="6281306"/>
            <a:ext cx="8513618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5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  <a:p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738256" y="2463502"/>
            <a:ext cx="871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>
                <a:solidFill>
                  <a:schemeClr val="tx2"/>
                </a:solidFill>
              </a:rPr>
              <a:t>1. </a:t>
            </a:r>
            <a:r>
              <a:rPr lang="nl-BE" sz="4400"/>
              <a:t>Doelstelling van het Winterplan</a:t>
            </a:r>
          </a:p>
        </p:txBody>
      </p:sp>
    </p:spTree>
    <p:extLst>
      <p:ext uri="{BB962C8B-B14F-4D97-AF65-F5344CB8AC3E}">
        <p14:creationId xmlns:p14="http://schemas.microsoft.com/office/powerpoint/2010/main" val="91656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5636B06-B0BE-55EE-CC41-DD33782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18197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6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038FF8-9CA7-D23D-4D8F-CABCE949DA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7953" y="593007"/>
            <a:ext cx="5762740" cy="5227689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endParaRPr lang="nl-BE" sz="32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3200"/>
              <a:t>Gemeentelijke context: </a:t>
            </a:r>
            <a:br>
              <a:rPr lang="nl-BE" sz="3200"/>
            </a:br>
            <a:r>
              <a:rPr lang="nl-BE" sz="3200"/>
              <a:t>financiële noodzaak voor het gemeentebudget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sz="3200"/>
              <a:t>Europese context: bescherming tegen risico’s van gastekorten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  <a:p>
            <a:pPr marL="702900" lvl="2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24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 sz="320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A73234-22B3-B115-ED9B-6413735A07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0" tIns="0" rIns="0" bIns="0" rtlCol="0" anchor="t">
            <a:normAutofit/>
          </a:bodyPr>
          <a:lstStyle/>
          <a:p>
            <a:endParaRPr lang="nl-BE">
              <a:cs typeface="Arial"/>
            </a:endParaRPr>
          </a:p>
          <a:p>
            <a:r>
              <a:rPr lang="nl-BE"/>
              <a:t>Energievraag met minimaal </a:t>
            </a:r>
            <a:r>
              <a:rPr lang="nl-BE" sz="4800">
                <a:solidFill>
                  <a:schemeClr val="bg2"/>
                </a:solidFill>
              </a:rPr>
              <a:t>15%</a:t>
            </a:r>
            <a:r>
              <a:rPr lang="nl-BE"/>
              <a:t> verminderen</a:t>
            </a:r>
            <a:endParaRPr lang="nl-BE">
              <a:cs typeface="Arial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471E95F-1B46-C3F3-2234-64532ADD1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522" y="2548938"/>
            <a:ext cx="1315825" cy="131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589F9F8-1214-817D-5B59-424D0A52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85688B-8D83-46AE-9FD5-0C0E29328F4B}" type="slidenum">
              <a:rPr lang="nl-BE" smtClean="0"/>
              <a:pPr/>
              <a:t>7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8C24AEF-303C-CED9-929A-28421A770174}"/>
              </a:ext>
            </a:extLst>
          </p:cNvPr>
          <p:cNvSpPr txBox="1"/>
          <p:nvPr/>
        </p:nvSpPr>
        <p:spPr>
          <a:xfrm>
            <a:off x="1738256" y="2463502"/>
            <a:ext cx="871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 dirty="0">
                <a:solidFill>
                  <a:schemeClr val="tx2"/>
                </a:solidFill>
              </a:rPr>
              <a:t>2. </a:t>
            </a:r>
            <a:r>
              <a:rPr lang="nl-BE" sz="4400" dirty="0"/>
              <a:t>Huidige situatie en kader</a:t>
            </a:r>
          </a:p>
        </p:txBody>
      </p:sp>
    </p:spTree>
    <p:extLst>
      <p:ext uri="{BB962C8B-B14F-4D97-AF65-F5344CB8AC3E}">
        <p14:creationId xmlns:p14="http://schemas.microsoft.com/office/powerpoint/2010/main" val="380615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fiek 13">
            <a:extLst>
              <a:ext uri="{FF2B5EF4-FFF2-40B4-BE49-F238E27FC236}">
                <a16:creationId xmlns:a16="http://schemas.microsoft.com/office/drawing/2014/main" id="{10F600A3-ABF5-B4D2-213E-45E0126D5C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248138"/>
              </p:ext>
            </p:extLst>
          </p:nvPr>
        </p:nvGraphicFramePr>
        <p:xfrm>
          <a:off x="983226" y="1838632"/>
          <a:ext cx="9743767" cy="379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D3D3BC8-6026-73BD-0201-EE9B95252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199" y="6300356"/>
            <a:ext cx="8905875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8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  <a:p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86CD90-4AAC-2BE6-7776-7C749E92A3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 </a:t>
            </a:r>
            <a:endParaRPr lang="nl-B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F4AF0A4-82B2-360E-094C-6FFF77EE88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Energiekost groep Dilbeek</a:t>
            </a:r>
            <a:endParaRPr lang="nl-BE"/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1D2CF0C7-BAFE-9781-383F-C8D7723A3FED}"/>
              </a:ext>
            </a:extLst>
          </p:cNvPr>
          <p:cNvSpPr/>
          <p:nvPr/>
        </p:nvSpPr>
        <p:spPr>
          <a:xfrm rot="19187504">
            <a:off x="4254961" y="2803984"/>
            <a:ext cx="1264751" cy="56170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highlight>
                <a:srgbClr val="FF0000"/>
              </a:highlight>
            </a:endParaRP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F12FEBC7-7B8E-37E9-EC63-5453C49E1972}"/>
              </a:ext>
            </a:extLst>
          </p:cNvPr>
          <p:cNvCxnSpPr>
            <a:cxnSpLocks/>
          </p:cNvCxnSpPr>
          <p:nvPr/>
        </p:nvCxnSpPr>
        <p:spPr>
          <a:xfrm flipV="1">
            <a:off x="4591050" y="3800475"/>
            <a:ext cx="1228725" cy="43815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0B3E7EF-A3FE-45AE-EFF2-9F46A73782D2}"/>
              </a:ext>
            </a:extLst>
          </p:cNvPr>
          <p:cNvCxnSpPr>
            <a:cxnSpLocks/>
          </p:cNvCxnSpPr>
          <p:nvPr/>
        </p:nvCxnSpPr>
        <p:spPr>
          <a:xfrm flipV="1">
            <a:off x="4524375" y="2819400"/>
            <a:ext cx="1295400" cy="10668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166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C0F9E1B-7345-A937-F133-2AF11F724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00356"/>
            <a:ext cx="8763000" cy="365125"/>
          </a:xfrm>
        </p:spPr>
        <p:txBody>
          <a:bodyPr/>
          <a:lstStyle/>
          <a:p>
            <a:fld id="{7185688B-8D83-46AE-9FD5-0C0E29328F4B}" type="slidenum">
              <a:rPr lang="nl-BE" smtClean="0"/>
              <a:pPr/>
              <a:t>9</a:t>
            </a:fld>
            <a:r>
              <a:rPr lang="nl-BE" dirty="0"/>
              <a:t> </a:t>
            </a:r>
            <a:r>
              <a:rPr lang="nl-BE" dirty="0">
                <a:cs typeface="Arial" panose="020B0604020202020204" pitchFamily="34" charset="0"/>
              </a:rPr>
              <a:t>●  Disclaimer: De commissie is een adviserend orgaan. De inhoud van deze presentatie heeft bijgevolg NIET de status van een </a:t>
            </a:r>
            <a:r>
              <a:rPr lang="nl-BE" dirty="0" err="1">
                <a:cs typeface="Arial" panose="020B0604020202020204" pitchFamily="34" charset="0"/>
              </a:rPr>
              <a:t>bestuursbeslissing</a:t>
            </a:r>
            <a:r>
              <a:rPr lang="nl-BE" dirty="0">
                <a:cs typeface="Arial" panose="020B0604020202020204" pitchFamily="34" charset="0"/>
              </a:rPr>
              <a:t>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A86F9-9576-AE27-22B0-2E191D8075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62988" y="477521"/>
            <a:ext cx="4995616" cy="5537937"/>
          </a:xfrm>
        </p:spPr>
        <p:txBody>
          <a:bodyPr vert="horz" lIns="0" tIns="0" rIns="0" bIns="0" rtlCol="0" anchor="t">
            <a:normAutofit fontScale="70000" lnSpcReduction="20000"/>
          </a:bodyPr>
          <a:lstStyle/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err="1"/>
              <a:t>Breugheldal</a:t>
            </a:r>
            <a:r>
              <a:rPr lang="nl-BE"/>
              <a:t> site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Zwembad </a:t>
            </a:r>
            <a:r>
              <a:rPr lang="nl-BE" err="1"/>
              <a:t>Dilkom</a:t>
            </a:r>
            <a:endParaRPr lang="nl-BE" err="1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Westrand site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Loods Groot-</a:t>
            </a:r>
            <a:r>
              <a:rPr lang="nl-BE" err="1"/>
              <a:t>Bijgaarden</a:t>
            </a:r>
            <a:endParaRPr lang="nl-BE" err="1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Gemeenteschool Jongslag </a:t>
            </a: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Sporthal </a:t>
            </a:r>
            <a:r>
              <a:rPr lang="nl-BE" err="1"/>
              <a:t>Caerenbergveld</a:t>
            </a: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err="1"/>
              <a:t>Dil'arte</a:t>
            </a: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Sporthal Ten </a:t>
            </a:r>
            <a:r>
              <a:rPr lang="nl-BE" err="1"/>
              <a:t>Gaerde</a:t>
            </a:r>
            <a:r>
              <a:rPr lang="nl-BE"/>
              <a:t> 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err="1"/>
              <a:t>Keperenberg</a:t>
            </a:r>
            <a:r>
              <a:rPr lang="nl-BE"/>
              <a:t> (RCI)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 err="1"/>
              <a:t>Castelhof</a:t>
            </a: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Gemeenteschool De Klimop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Gemeenteschool De Kriebel</a:t>
            </a:r>
            <a:endParaRPr lang="nl-BE">
              <a:cs typeface="Arial"/>
            </a:endParaRPr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>
                <a:cs typeface="Arial"/>
              </a:rPr>
              <a:t>Kasteelhoeve</a:t>
            </a: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nl-BE"/>
              <a:t>Kasteel de </a:t>
            </a:r>
            <a:r>
              <a:rPr lang="nl-BE" err="1"/>
              <a:t>Viron</a:t>
            </a:r>
            <a:endParaRPr lang="nl-BE"/>
          </a:p>
          <a:p>
            <a:pPr marL="342900" indent="-34290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nl-BE"/>
          </a:p>
        </p:txBody>
      </p:sp>
      <p:sp>
        <p:nvSpPr>
          <p:cNvPr id="5" name="Rechthoek: afgeronde bovenhoeken 4">
            <a:extLst>
              <a:ext uri="{FF2B5EF4-FFF2-40B4-BE49-F238E27FC236}">
                <a16:creationId xmlns:a16="http://schemas.microsoft.com/office/drawing/2014/main" id="{B5400DE6-6ECA-20DF-992B-AC176F1A3D1D}"/>
              </a:ext>
            </a:extLst>
          </p:cNvPr>
          <p:cNvSpPr/>
          <p:nvPr/>
        </p:nvSpPr>
        <p:spPr>
          <a:xfrm rot="5400000">
            <a:off x="708656" y="535941"/>
            <a:ext cx="5120643" cy="5471162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CA909F2-93EE-8C55-EDA5-616ED46DFCAF}"/>
              </a:ext>
            </a:extLst>
          </p:cNvPr>
          <p:cNvSpPr txBox="1"/>
          <p:nvPr/>
        </p:nvSpPr>
        <p:spPr>
          <a:xfrm>
            <a:off x="533396" y="1415744"/>
            <a:ext cx="52673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400" dirty="0"/>
              <a:t>15% van de sites is goed </a:t>
            </a:r>
            <a:br>
              <a:rPr lang="nl-BE" sz="4400" dirty="0"/>
            </a:br>
            <a:r>
              <a:rPr lang="nl-BE" sz="4400" dirty="0"/>
              <a:t>voor 75% </a:t>
            </a:r>
          </a:p>
          <a:p>
            <a:pPr algn="ctr"/>
            <a:r>
              <a:rPr lang="nl-BE" sz="4400" dirty="0"/>
              <a:t>van het </a:t>
            </a:r>
          </a:p>
          <a:p>
            <a:pPr algn="ctr"/>
            <a:r>
              <a:rPr lang="nl-BE" sz="4400" dirty="0"/>
              <a:t>energieverbruik</a:t>
            </a:r>
          </a:p>
        </p:txBody>
      </p:sp>
    </p:spTree>
    <p:extLst>
      <p:ext uri="{BB962C8B-B14F-4D97-AF65-F5344CB8AC3E}">
        <p14:creationId xmlns:p14="http://schemas.microsoft.com/office/powerpoint/2010/main" val="28216537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DILBEEK">
      <a:dk1>
        <a:srgbClr val="FFFFFF"/>
      </a:dk1>
      <a:lt1>
        <a:srgbClr val="000000"/>
      </a:lt1>
      <a:dk2>
        <a:srgbClr val="006B84"/>
      </a:dk2>
      <a:lt2>
        <a:srgbClr val="F2BD00"/>
      </a:lt2>
      <a:accent1>
        <a:srgbClr val="87D0A4"/>
      </a:accent1>
      <a:accent2>
        <a:srgbClr val="9AD055"/>
      </a:accent2>
      <a:accent3>
        <a:srgbClr val="FF4900"/>
      </a:accent3>
      <a:accent4>
        <a:srgbClr val="A43D1D"/>
      </a:accent4>
      <a:accent5>
        <a:srgbClr val="0E3250"/>
      </a:accent5>
      <a:accent6>
        <a:srgbClr val="83114E"/>
      </a:accent6>
      <a:hlink>
        <a:srgbClr val="0081A3"/>
      </a:hlink>
      <a:folHlink>
        <a:srgbClr val="006F2F"/>
      </a:folHlink>
    </a:clrScheme>
    <a:fontScheme name="DILBEE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A45D76E114484E8759A4C78A8F07DC" ma:contentTypeVersion="16" ma:contentTypeDescription="Een nieuw document maken." ma:contentTypeScope="" ma:versionID="b20989aae463d5ca4843ff4f42b6b309">
  <xsd:schema xmlns:xsd="http://www.w3.org/2001/XMLSchema" xmlns:xs="http://www.w3.org/2001/XMLSchema" xmlns:p="http://schemas.microsoft.com/office/2006/metadata/properties" xmlns:ns2="0f66c9d0-9205-44b6-84bf-822b931d42d8" xmlns:ns3="9f31f37d-a35d-4a5a-b829-db9dbd5b14be" targetNamespace="http://schemas.microsoft.com/office/2006/metadata/properties" ma:root="true" ma:fieldsID="bec5b292380dca0538faac8a63ffbf2d" ns2:_="" ns3:_="">
    <xsd:import namespace="0f66c9d0-9205-44b6-84bf-822b931d42d8"/>
    <xsd:import namespace="9f31f37d-a35d-4a5a-b829-db9dbd5b14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Aard" minOccurs="0"/>
                <xsd:element ref="ns2:Entiteit"/>
                <xsd:element ref="ns3:SharedWithUsers" minOccurs="0"/>
                <xsd:element ref="ns3:SharedWithDetails" minOccurs="0"/>
                <xsd:element ref="ns2:zl3t" minOccurs="0"/>
                <xsd:element ref="ns2:Naam_x0020_SWV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6c9d0-9205-44b6-84bf-822b931d42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Aard" ma:index="10" nillable="true" ma:displayName="Aard" ma:format="Dropdown" ma:internalName="Aard">
      <xsd:simpleType>
        <xsd:restriction base="dms:Choice">
          <xsd:enumeration value="Belasting"/>
          <xsd:enumeration value="Reglement"/>
          <xsd:enumeration value="Kaderreglement"/>
          <xsd:enumeration value="Retributie"/>
          <xsd:enumeration value="Retributie: kader"/>
          <xsd:enumeration value="Subsidie"/>
          <xsd:enumeration value="Terugbetaling"/>
          <xsd:enumeration value="Verslag"/>
          <xsd:enumeration value="Vergaderbeheer"/>
          <xsd:enumeration value="eSignFlow"/>
        </xsd:restriction>
      </xsd:simpleType>
    </xsd:element>
    <xsd:element name="Entiteit" ma:index="11" ma:displayName="Entiteit" ma:format="Dropdown" ma:internalName="Entiteit">
      <xsd:simpleType>
        <xsd:restriction base="dms:Choice">
          <xsd:enumeration value="Gemeente"/>
          <xsd:enumeration value="OCMW"/>
          <xsd:enumeration value="VZW"/>
          <xsd:enumeration value="SWV"/>
          <xsd:enumeration value="Groep Dilbeek"/>
        </xsd:restriction>
      </xsd:simpleType>
    </xsd:element>
    <xsd:element name="zl3t" ma:index="14" nillable="true" ma:displayName="Commissie" ma:internalName="zl3t">
      <xsd:simpleType>
        <xsd:restriction base="dms:Choice">
          <xsd:enumeration value="GR Com GGM"/>
          <xsd:enumeration value="GR Com NGGM"/>
        </xsd:restriction>
      </xsd:simpleType>
    </xsd:element>
    <xsd:element name="Naam_x0020_SWV" ma:index="15" nillable="true" ma:displayName="Naam SWV" ma:format="Dropdown" ma:internalName="Naam_x0020_SWV">
      <xsd:simpleType>
        <xsd:restriction base="dms:Choice">
          <xsd:enumeration value="Haviland"/>
          <xsd:enumeration value="VVSG"/>
          <xsd:enumeration value="Ethias"/>
          <xsd:enumeration value="Infrax West"/>
          <xsd:enumeration value="Havicrem"/>
          <xsd:enumeration value="Logo Zennevallei vzw"/>
          <xsd:enumeration value="ERSV Vlaams-Brabant vzw"/>
          <xsd:enumeration value="Regionaal Overlegplatform adviesraden senioren"/>
          <xsd:enumeration value="Scholengemeenschap De Spil"/>
          <xsd:enumeration value="OVSG"/>
          <xsd:enumeration value="Vrije Nederlandstalige beleidscentra"/>
          <xsd:enumeration value="Cultuurregio Pajottenland en Zennevallei"/>
          <xsd:enumeration value="Toerisme Pajottenland en Zennevallei"/>
          <xsd:enumeration value="Toerisme Vlaams-Brabant"/>
          <xsd:enumeration value="Iverlek"/>
          <xsd:enumeration value="TMVW"/>
          <xsd:enumeration value="Intradura"/>
          <xsd:enumeration value="Vlaamse Vervoersmaatschappij De Lijn"/>
          <xsd:enumeration value="Gewestelijke Maatschappij Volkshuisvesting"/>
          <xsd:enumeration value="Providentia"/>
          <xsd:enumeration value="Woonbeleid regio Noord-West Brabant"/>
          <xsd:enumeration value="Zonnige Woonst"/>
          <xsd:enumeration value="Regionaal Landschap Pajottenland en Zennevallei"/>
          <xsd:enumeration value="3Wplus"/>
          <xsd:enumeration value="Denderbekken"/>
          <xsd:enumeration value="Dijle- en Zennebekken"/>
          <xsd:enumeration value="Bosgroep Zuidwest Brabant vzw"/>
          <xsd:enumeration value="TMVS"/>
          <xsd:enumeration value="Virtuele centrumsteden VERA"/>
          <xsd:enumeration value="Intergemeentelijke onroerenderfgoeddienst (binnen Cultuurregio)"/>
          <xsd:enumeration value="Vera samenwerkingsverband politiezones"/>
          <xsd:enumeration value="De Watergroep"/>
          <xsd:enumeration value="Zefier cvba"/>
          <xsd:enumeration value="Poolstok"/>
          <xsd:enumeration value="Regionaal tewerkstellingsbeleid Zuidwest Rand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4543581e-0b94-4758-8292-7d6042a84f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31f37d-a35d-4a5a-b829-db9dbd5b14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333e98-445e-49f7-acb5-a2b913c65668}" ma:internalName="TaxCatchAll" ma:showField="CatchAllData" ma:web="9f31f37d-a35d-4a5a-b829-db9dbd5b14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l3t xmlns="0f66c9d0-9205-44b6-84bf-822b931d42d8" xsi:nil="true"/>
    <Entiteit xmlns="0f66c9d0-9205-44b6-84bf-822b931d42d8">Groep Dilbeek</Entiteit>
    <Aard xmlns="0f66c9d0-9205-44b6-84bf-822b931d42d8" xsi:nil="true"/>
    <Naam_x0020_SWV xmlns="0f66c9d0-9205-44b6-84bf-822b931d42d8" xsi:nil="true"/>
    <TaxCatchAll xmlns="9f31f37d-a35d-4a5a-b829-db9dbd5b14be" xsi:nil="true"/>
    <lcf76f155ced4ddcb4097134ff3c332f xmlns="0f66c9d0-9205-44b6-84bf-822b931d42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F0F5B7-9C90-4E21-886D-E5AFD1469B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66c9d0-9205-44b6-84bf-822b931d42d8"/>
    <ds:schemaRef ds:uri="9f31f37d-a35d-4a5a-b829-db9dbd5b14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D9F51E-EE9B-400D-85D8-5720DEFF2E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4B4F4-7A57-4B60-B307-096399580B71}">
  <ds:schemaRefs>
    <ds:schemaRef ds:uri="http://www.w3.org/XML/1998/namespace"/>
    <ds:schemaRef ds:uri="9f31f37d-a35d-4a5a-b829-db9dbd5b14be"/>
    <ds:schemaRef ds:uri="0f66c9d0-9205-44b6-84bf-822b931d42d8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1377</Words>
  <Application>Microsoft Office PowerPoint</Application>
  <PresentationFormat>Breedbeeld</PresentationFormat>
  <Paragraphs>213</Paragraphs>
  <Slides>27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LatoLatinWeb</vt:lpstr>
      <vt:lpstr>Wingdings</vt:lpstr>
      <vt:lpstr>Kantoorthema</vt:lpstr>
      <vt:lpstr>WINTERPLAN 2022-2023 Energiebeleid korte en lange termijn  GEMEENTERAADSCOMMISSIE 08.11.2022</vt:lpstr>
      <vt:lpstr>Doel</vt:lpstr>
      <vt:lpstr>Klaar voor morgen</vt:lpstr>
      <vt:lpstr>PowerPoint-presentatie</vt:lpstr>
      <vt:lpstr>PowerPoint-presentatie</vt:lpstr>
      <vt:lpstr>PowerPoint-presentatie</vt:lpstr>
      <vt:lpstr>PowerPoint-presentatie</vt:lpstr>
      <vt:lpstr>Energiekost groep Dilbeek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Tijdelijke sluiting van kasteel de Viron</vt:lpstr>
      <vt:lpstr>PowerPoint-presentatie</vt:lpstr>
      <vt:lpstr>PowerPoint-presentatie</vt:lpstr>
      <vt:lpstr>PowerPoint-presentatie</vt:lpstr>
      <vt:lpstr>PowerPoint-presentatie</vt:lpstr>
      <vt:lpstr>Strategisch vastgoedplan 2050</vt:lpstr>
      <vt:lpstr>Opbouw strategisch vastgoedplan  </vt:lpstr>
      <vt:lpstr>PowerPoint-presentatie</vt:lpstr>
      <vt:lpstr>Verdere stappen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Liesbeth Tempelaere</dc:creator>
  <cp:lastModifiedBy>Diethard Vanderheyden</cp:lastModifiedBy>
  <cp:revision>52</cp:revision>
  <cp:lastPrinted>2022-11-08T16:35:18Z</cp:lastPrinted>
  <dcterms:created xsi:type="dcterms:W3CDTF">2020-12-09T14:05:44Z</dcterms:created>
  <dcterms:modified xsi:type="dcterms:W3CDTF">2022-11-08T18:25:54Z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0x010100CBA45D76E114484E8759A4C78A8F07DC</vt:lpwstr>
  </property>
  <property fmtid="{D5CDD505-2E9C-101B-9397-08002B2CF9AE}" pid="3" name="MediaServiceImageTags">
    <vt:lpwstr/>
  </property>
</Properties>
</file>