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8" r:id="rId5"/>
    <p:sldId id="260" r:id="rId6"/>
    <p:sldId id="257" r:id="rId7"/>
    <p:sldId id="263" r:id="rId8"/>
    <p:sldId id="264" r:id="rId9"/>
    <p:sldId id="270" r:id="rId10"/>
    <p:sldId id="271" r:id="rId11"/>
    <p:sldId id="268" r:id="rId12"/>
    <p:sldId id="259" r:id="rId13"/>
    <p:sldId id="272" r:id="rId14"/>
    <p:sldId id="261" r:id="rId15"/>
    <p:sldId id="265" r:id="rId16"/>
    <p:sldId id="266" r:id="rId17"/>
    <p:sldId id="267" r:id="rId18"/>
    <p:sldId id="273" r:id="rId19"/>
    <p:sldId id="262" r:id="rId20"/>
  </p:sldIdLst>
  <p:sldSz cx="12192000" cy="6858000"/>
  <p:notesSz cx="6797675" cy="987266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29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4D52"/>
    <a:srgbClr val="A21929"/>
    <a:srgbClr val="6F9009"/>
    <a:srgbClr val="0E3250"/>
    <a:srgbClr val="F2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C89443-B203-450A-A2C8-6A190590AC39}" v="4" dt="2022-01-25T16:47:40.5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5793" autoAdjust="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>
        <p:guide orient="horz" pos="323"/>
        <p:guide pos="29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nl-BE" dirty="0">
                <a:latin typeface="Poppins Black" panose="00000A00000000000000" pitchFamily="2" charset="0"/>
                <a:cs typeface="Poppins Black" panose="00000A00000000000000" pitchFamily="2" charset="0"/>
              </a:rPr>
              <a:t>Aantal meldingen 2021 (jan-dec) &amp; 2022 (jan-aug)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>
        <c:manualLayout>
          <c:layoutTarget val="inner"/>
          <c:xMode val="edge"/>
          <c:yMode val="edge"/>
          <c:x val="0.1508376524616557"/>
          <c:y val="8.9779702966451269E-2"/>
          <c:w val="0.81772304446820876"/>
          <c:h val="0.772395984655804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2021
jan - dec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Blad1!$A$2:$A$10</c:f>
              <c:strCache>
                <c:ptCount val="9"/>
                <c:pt idx="0">
                  <c:v>Sluikstort</c:v>
                </c:pt>
                <c:pt idx="1">
                  <c:v>overhangende takken</c:v>
                </c:pt>
                <c:pt idx="2">
                  <c:v>zwerfvuil</c:v>
                </c:pt>
                <c:pt idx="3">
                  <c:v>hondenpoep</c:v>
                </c:pt>
                <c:pt idx="4">
                  <c:v>parkeren</c:v>
                </c:pt>
                <c:pt idx="5">
                  <c:v>brieven bedelen</c:v>
                </c:pt>
                <c:pt idx="6">
                  <c:v>reclameborden</c:v>
                </c:pt>
                <c:pt idx="7">
                  <c:v>varia</c:v>
                </c:pt>
                <c:pt idx="8">
                  <c:v>ratten</c:v>
                </c:pt>
              </c:strCache>
            </c:strRef>
          </c:cat>
          <c:val>
            <c:numRef>
              <c:f>Blad1!$B$2:$B$10</c:f>
              <c:numCache>
                <c:formatCode>General</c:formatCode>
                <c:ptCount val="9"/>
                <c:pt idx="0">
                  <c:v>2121</c:v>
                </c:pt>
                <c:pt idx="1">
                  <c:v>173</c:v>
                </c:pt>
                <c:pt idx="2">
                  <c:v>42</c:v>
                </c:pt>
                <c:pt idx="3">
                  <c:v>30</c:v>
                </c:pt>
                <c:pt idx="4">
                  <c:v>25</c:v>
                </c:pt>
                <c:pt idx="5">
                  <c:v>14</c:v>
                </c:pt>
                <c:pt idx="6">
                  <c:v>12</c:v>
                </c:pt>
                <c:pt idx="7">
                  <c:v>65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3F-49F8-B01F-173799EA0358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2022
jan - aug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Blad1!$A$2:$A$10</c:f>
              <c:strCache>
                <c:ptCount val="9"/>
                <c:pt idx="0">
                  <c:v>Sluikstort</c:v>
                </c:pt>
                <c:pt idx="1">
                  <c:v>overhangende takken</c:v>
                </c:pt>
                <c:pt idx="2">
                  <c:v>zwerfvuil</c:v>
                </c:pt>
                <c:pt idx="3">
                  <c:v>hondenpoep</c:v>
                </c:pt>
                <c:pt idx="4">
                  <c:v>parkeren</c:v>
                </c:pt>
                <c:pt idx="5">
                  <c:v>brieven bedelen</c:v>
                </c:pt>
                <c:pt idx="6">
                  <c:v>reclameborden</c:v>
                </c:pt>
                <c:pt idx="7">
                  <c:v>varia</c:v>
                </c:pt>
                <c:pt idx="8">
                  <c:v>ratten</c:v>
                </c:pt>
              </c:strCache>
            </c:strRef>
          </c:cat>
          <c:val>
            <c:numRef>
              <c:f>Blad1!$C$2:$C$10</c:f>
              <c:numCache>
                <c:formatCode>General</c:formatCode>
                <c:ptCount val="9"/>
                <c:pt idx="0">
                  <c:v>1057</c:v>
                </c:pt>
                <c:pt idx="1">
                  <c:v>121</c:v>
                </c:pt>
                <c:pt idx="2">
                  <c:v>71</c:v>
                </c:pt>
                <c:pt idx="3">
                  <c:v>17</c:v>
                </c:pt>
                <c:pt idx="4">
                  <c:v>11</c:v>
                </c:pt>
                <c:pt idx="5">
                  <c:v>2</c:v>
                </c:pt>
                <c:pt idx="6">
                  <c:v>7</c:v>
                </c:pt>
                <c:pt idx="7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3F-49F8-B01F-173799EA035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782028576"/>
        <c:axId val="782569456"/>
      </c:barChart>
      <c:catAx>
        <c:axId val="782028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82569456"/>
        <c:crosses val="autoZero"/>
        <c:auto val="1"/>
        <c:lblAlgn val="ctr"/>
        <c:lblOffset val="100"/>
        <c:noMultiLvlLbl val="0"/>
      </c:catAx>
      <c:valAx>
        <c:axId val="782569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8202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37811AF7-4BA6-4670-A3BA-A19EF7C9A1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6E06A3B-86B5-4962-A979-9D1557CC01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B3BF0-96E1-46EC-9E63-EFB441377324}" type="datetimeFigureOut">
              <a:rPr lang="nl-BE" smtClean="0"/>
              <a:t>29/09/2022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F6E3DF8-BB85-48DD-B59F-35DFAFE009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B2BCA75-F41E-48BA-B05B-05190BE840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8769F-CB45-4AAC-9326-4035B8E00C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356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B68AF-BE88-4069-851D-03EF7580727A}" type="datetimeFigureOut">
              <a:rPr lang="nl-BE" smtClean="0"/>
              <a:t>29/09/2022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EA68D-182D-4107-842B-3F3DA65889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536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EA68D-182D-4107-842B-3F3DA6588927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50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EA68D-182D-4107-842B-3F3DA6588927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2070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EA68D-182D-4107-842B-3F3DA6588927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908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 14">
            <a:extLst>
              <a:ext uri="{FF2B5EF4-FFF2-40B4-BE49-F238E27FC236}">
                <a16:creationId xmlns:a16="http://schemas.microsoft.com/office/drawing/2014/main" id="{725A1C3A-F9CD-417C-9156-F43253402DD6}"/>
              </a:ext>
            </a:extLst>
          </p:cNvPr>
          <p:cNvSpPr/>
          <p:nvPr userDrawn="1"/>
        </p:nvSpPr>
        <p:spPr>
          <a:xfrm>
            <a:off x="0" y="0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>
              <a:solidFill>
                <a:schemeClr val="tx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ECB885-5627-452E-A878-9FC30477F7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3080658"/>
            <a:ext cx="9409454" cy="2122713"/>
          </a:xfrm>
        </p:spPr>
        <p:txBody>
          <a:bodyPr lIns="0" tIns="0" rIns="0" bIns="0" anchor="t" anchorCtr="0"/>
          <a:lstStyle>
            <a:lvl1pPr algn="l">
              <a:defRPr sz="50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HOOFDTITEL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596F766-AD83-48E1-BFE2-A629A34924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8911" y="6345466"/>
            <a:ext cx="1417635" cy="284537"/>
          </a:xfrm>
          <a:prstGeom prst="rect">
            <a:avLst/>
          </a:prstGeom>
        </p:spPr>
      </p:pic>
      <p:sp>
        <p:nvSpPr>
          <p:cNvPr id="14" name="Tijdelijke aanduiding voor dianummer 5">
            <a:extLst>
              <a:ext uri="{FF2B5EF4-FFF2-40B4-BE49-F238E27FC236}">
                <a16:creationId xmlns:a16="http://schemas.microsoft.com/office/drawing/2014/main" id="{FEDC569F-B830-4C83-A37D-52C81C6E6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9246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ub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14">
            <a:extLst>
              <a:ext uri="{FF2B5EF4-FFF2-40B4-BE49-F238E27FC236}">
                <a16:creationId xmlns:a16="http://schemas.microsoft.com/office/drawing/2014/main" id="{49ECA58B-4C8A-41E6-B1FF-8E4F83A1C4AF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19" name="Ondertitel 2">
            <a:extLst>
              <a:ext uri="{FF2B5EF4-FFF2-40B4-BE49-F238E27FC236}">
                <a16:creationId xmlns:a16="http://schemas.microsoft.com/office/drawing/2014/main" id="{DAE51B2F-60CC-44F6-9F0B-9AB16CB6F4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9457" y="4010816"/>
            <a:ext cx="9409454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Subtekst</a:t>
            </a:r>
            <a:endParaRPr lang="nl-BE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D2BB69BF-78CA-4169-92B6-3D36CDCC91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7" y="3019597"/>
            <a:ext cx="9409455" cy="7987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619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btiteldia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14">
            <a:extLst>
              <a:ext uri="{FF2B5EF4-FFF2-40B4-BE49-F238E27FC236}">
                <a16:creationId xmlns:a16="http://schemas.microsoft.com/office/drawing/2014/main" id="{A7BA0A28-2C0E-44C5-882F-5218617CD23A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26" name="Tijdelijke aanduiding voor afbeelding 25">
            <a:extLst>
              <a:ext uri="{FF2B5EF4-FFF2-40B4-BE49-F238E27FC236}">
                <a16:creationId xmlns:a16="http://schemas.microsoft.com/office/drawing/2014/main" id="{A224E950-9C51-4D52-8841-41603C0EFD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6798" y="-9525"/>
            <a:ext cx="5829506" cy="6119630"/>
          </a:xfrm>
          <a:custGeom>
            <a:avLst/>
            <a:gdLst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7302"/>
              <a:gd name="connsiteY0" fmla="*/ 0 h 4910083"/>
              <a:gd name="connsiteX1" fmla="*/ 3897313 w 4677302"/>
              <a:gd name="connsiteY1" fmla="*/ 0 h 4910083"/>
              <a:gd name="connsiteX2" fmla="*/ 4676776 w 4677302"/>
              <a:gd name="connsiteY2" fmla="*/ 779463 h 4910083"/>
              <a:gd name="connsiteX3" fmla="*/ 4676775 w 4677302"/>
              <a:gd name="connsiteY3" fmla="*/ 4128803 h 4910083"/>
              <a:gd name="connsiteX4" fmla="*/ 3897312 w 4677302"/>
              <a:gd name="connsiteY4" fmla="*/ 4908266 h 4910083"/>
              <a:gd name="connsiteX5" fmla="*/ 779463 w 4677302"/>
              <a:gd name="connsiteY5" fmla="*/ 4908265 h 4910083"/>
              <a:gd name="connsiteX6" fmla="*/ 765106 w 4677302"/>
              <a:gd name="connsiteY6" fmla="*/ 4907540 h 4910083"/>
              <a:gd name="connsiteX7" fmla="*/ 0 w 4677302"/>
              <a:gd name="connsiteY7" fmla="*/ 4907540 h 4910083"/>
              <a:gd name="connsiteX8" fmla="*/ 0 w 4677302"/>
              <a:gd name="connsiteY8" fmla="*/ 4128802 h 4910083"/>
              <a:gd name="connsiteX9" fmla="*/ 0 w 4677302"/>
              <a:gd name="connsiteY9" fmla="*/ 779463 h 4910083"/>
              <a:gd name="connsiteX10" fmla="*/ 0 w 4677302"/>
              <a:gd name="connsiteY10" fmla="*/ 577 h 4910083"/>
              <a:gd name="connsiteX11" fmla="*/ 768037 w 4677302"/>
              <a:gd name="connsiteY11" fmla="*/ 577 h 4910083"/>
              <a:gd name="connsiteX12" fmla="*/ 779463 w 4677302"/>
              <a:gd name="connsiteY12" fmla="*/ 0 h 491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77302" h="4910083">
                <a:moveTo>
                  <a:pt x="779463" y="0"/>
                </a:moveTo>
                <a:lnTo>
                  <a:pt x="3897313" y="0"/>
                </a:lnTo>
                <a:cubicBezTo>
                  <a:pt x="4327799" y="0"/>
                  <a:pt x="4676776" y="187052"/>
                  <a:pt x="4676776" y="779463"/>
                </a:cubicBezTo>
                <a:cubicBezTo>
                  <a:pt x="4676776" y="1895910"/>
                  <a:pt x="4676775" y="3012356"/>
                  <a:pt x="4676775" y="4128803"/>
                </a:cubicBezTo>
                <a:cubicBezTo>
                  <a:pt x="4689877" y="4598592"/>
                  <a:pt x="4459531" y="4938045"/>
                  <a:pt x="3897312" y="4908266"/>
                </a:cubicBezTo>
                <a:lnTo>
                  <a:pt x="779463" y="4908265"/>
                </a:lnTo>
                <a:lnTo>
                  <a:pt x="765106" y="4907540"/>
                </a:lnTo>
                <a:lnTo>
                  <a:pt x="0" y="4907540"/>
                </a:lnTo>
                <a:lnTo>
                  <a:pt x="0" y="4128802"/>
                </a:lnTo>
                <a:lnTo>
                  <a:pt x="0" y="779463"/>
                </a:lnTo>
                <a:lnTo>
                  <a:pt x="0" y="577"/>
                </a:lnTo>
                <a:lnTo>
                  <a:pt x="768037" y="577"/>
                </a:lnTo>
                <a:lnTo>
                  <a:pt x="779463" y="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nl-BE" dirty="0"/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D8E828C2-8807-46AD-AF16-DE3DA4C98C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9458" y="4010816"/>
            <a:ext cx="4495799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Subtekst</a:t>
            </a:r>
            <a:endParaRPr lang="nl-BE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99A97912-C71F-4FD0-B986-8EFBDB304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8" y="3019597"/>
            <a:ext cx="4495800" cy="7987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52745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eldia 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 14">
            <a:extLst>
              <a:ext uri="{FF2B5EF4-FFF2-40B4-BE49-F238E27FC236}">
                <a16:creationId xmlns:a16="http://schemas.microsoft.com/office/drawing/2014/main" id="{B4ADCE44-28AD-4AA7-B6BD-48D632D2E7AE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6563EEA-72BF-4936-B62C-6D41B25FC5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743200" cy="6119999"/>
          </a:xfrm>
        </p:spPr>
        <p:txBody>
          <a:bodyPr/>
          <a:lstStyle/>
          <a:p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E5F6494-288D-4C2E-AAC1-1E6E7DBAB4ED}"/>
              </a:ext>
            </a:extLst>
          </p:cNvPr>
          <p:cNvSpPr/>
          <p:nvPr userDrawn="1"/>
        </p:nvSpPr>
        <p:spPr>
          <a:xfrm>
            <a:off x="0" y="3052950"/>
            <a:ext cx="276227" cy="3805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4A799AC-4C82-4149-B4A3-4E350079E6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1399" y="3080658"/>
            <a:ext cx="6927511" cy="783771"/>
          </a:xfrm>
        </p:spPr>
        <p:txBody>
          <a:bodyPr lIns="0" tIns="0" rIns="0" bIns="0" anchor="t" anchorCtr="0"/>
          <a:lstStyle>
            <a:lvl1pPr algn="l"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C11EBB4D-FDC5-4279-B8F5-56AB845723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1399" y="4010816"/>
            <a:ext cx="6927511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Subtekst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68734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dia 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5B3A23C-BA4D-4483-944C-030C27CDC2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7" y="1948544"/>
            <a:ext cx="9409454" cy="3407002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800102"/>
            <a:ext cx="9409454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72321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dia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8D52633-5B9B-46F1-9329-E93BED6CCE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Graphic 4">
            <a:extLst>
              <a:ext uri="{FF2B5EF4-FFF2-40B4-BE49-F238E27FC236}">
                <a16:creationId xmlns:a16="http://schemas.microsoft.com/office/drawing/2014/main" id="{15A42311-7242-4BBF-93B7-2AEB96153BD4}"/>
              </a:ext>
            </a:extLst>
          </p:cNvPr>
          <p:cNvSpPr/>
          <p:nvPr/>
        </p:nvSpPr>
        <p:spPr>
          <a:xfrm>
            <a:off x="273558" y="266700"/>
            <a:ext cx="11654790" cy="5843778"/>
          </a:xfrm>
          <a:custGeom>
            <a:avLst/>
            <a:gdLst>
              <a:gd name="connsiteX0" fmla="*/ 269748 w 11654790"/>
              <a:gd name="connsiteY0" fmla="*/ 5843778 h 5843778"/>
              <a:gd name="connsiteX1" fmla="*/ 269748 w 11654790"/>
              <a:gd name="connsiteY1" fmla="*/ 2799588 h 5843778"/>
              <a:gd name="connsiteX2" fmla="*/ 0 w 11654790"/>
              <a:gd name="connsiteY2" fmla="*/ 2799588 h 5843778"/>
              <a:gd name="connsiteX3" fmla="*/ 0 w 11654790"/>
              <a:gd name="connsiteY3" fmla="*/ 0 h 5843778"/>
              <a:gd name="connsiteX4" fmla="*/ 10848594 w 11654790"/>
              <a:gd name="connsiteY4" fmla="*/ 0 h 5843778"/>
              <a:gd name="connsiteX5" fmla="*/ 11654790 w 11654790"/>
              <a:gd name="connsiteY5" fmla="*/ 806196 h 5843778"/>
              <a:gd name="connsiteX6" fmla="*/ 11654790 w 11654790"/>
              <a:gd name="connsiteY6" fmla="*/ 5036820 h 5843778"/>
              <a:gd name="connsiteX7" fmla="*/ 10848594 w 11654790"/>
              <a:gd name="connsiteY7" fmla="*/ 5843016 h 5843778"/>
              <a:gd name="connsiteX8" fmla="*/ 269748 w 11654790"/>
              <a:gd name="connsiteY8" fmla="*/ 5843016 h 584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4790" h="5843778">
                <a:moveTo>
                  <a:pt x="269748" y="5843778"/>
                </a:moveTo>
                <a:lnTo>
                  <a:pt x="269748" y="2799588"/>
                </a:lnTo>
                <a:lnTo>
                  <a:pt x="0" y="2799588"/>
                </a:lnTo>
                <a:lnTo>
                  <a:pt x="0" y="0"/>
                </a:lnTo>
                <a:lnTo>
                  <a:pt x="10848594" y="0"/>
                </a:lnTo>
                <a:cubicBezTo>
                  <a:pt x="11294364" y="0"/>
                  <a:pt x="11654790" y="361188"/>
                  <a:pt x="11654790" y="806196"/>
                </a:cubicBezTo>
                <a:lnTo>
                  <a:pt x="11654790" y="5036820"/>
                </a:lnTo>
                <a:cubicBezTo>
                  <a:pt x="11654790" y="5482590"/>
                  <a:pt x="11293602" y="5843016"/>
                  <a:pt x="10848594" y="5843016"/>
                </a:cubicBezTo>
                <a:lnTo>
                  <a:pt x="269748" y="5843016"/>
                </a:ln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471" y="6340651"/>
            <a:ext cx="360301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7" y="1948544"/>
            <a:ext cx="9409454" cy="3407002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800102"/>
            <a:ext cx="9409454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96652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kstdia me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23C9F4CE-EB6A-4758-B7BD-7F3648976923}"/>
              </a:ext>
            </a:extLst>
          </p:cNvPr>
          <p:cNvSpPr/>
          <p:nvPr userDrawn="1"/>
        </p:nvSpPr>
        <p:spPr>
          <a:xfrm>
            <a:off x="272142" y="265347"/>
            <a:ext cx="3820888" cy="5841766"/>
          </a:xfrm>
          <a:custGeom>
            <a:avLst/>
            <a:gdLst>
              <a:gd name="connsiteX0" fmla="*/ 0 w 3820888"/>
              <a:gd name="connsiteY0" fmla="*/ 0 h 5841766"/>
              <a:gd name="connsiteX1" fmla="*/ 636827 w 3820888"/>
              <a:gd name="connsiteY1" fmla="*/ 0 h 5841766"/>
              <a:gd name="connsiteX2" fmla="*/ 2134612 w 3820888"/>
              <a:gd name="connsiteY2" fmla="*/ 0 h 5841766"/>
              <a:gd name="connsiteX3" fmla="*/ 3184061 w 3820888"/>
              <a:gd name="connsiteY3" fmla="*/ 0 h 5841766"/>
              <a:gd name="connsiteX4" fmla="*/ 3820888 w 3820888"/>
              <a:gd name="connsiteY4" fmla="*/ 636827 h 5841766"/>
              <a:gd name="connsiteX5" fmla="*/ 3820888 w 3820888"/>
              <a:gd name="connsiteY5" fmla="*/ 5204939 h 5841766"/>
              <a:gd name="connsiteX6" fmla="*/ 3184061 w 3820888"/>
              <a:gd name="connsiteY6" fmla="*/ 5841766 h 5841766"/>
              <a:gd name="connsiteX7" fmla="*/ 2134612 w 3820888"/>
              <a:gd name="connsiteY7" fmla="*/ 5841766 h 5841766"/>
              <a:gd name="connsiteX8" fmla="*/ 636827 w 3820888"/>
              <a:gd name="connsiteY8" fmla="*/ 5841766 h 5841766"/>
              <a:gd name="connsiteX9" fmla="*/ 0 w 3820888"/>
              <a:gd name="connsiteY9" fmla="*/ 5841766 h 5841766"/>
              <a:gd name="connsiteX10" fmla="*/ 0 w 3820888"/>
              <a:gd name="connsiteY10" fmla="*/ 5204939 h 5841766"/>
              <a:gd name="connsiteX11" fmla="*/ 0 w 3820888"/>
              <a:gd name="connsiteY11" fmla="*/ 636827 h 584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0888" h="5841766">
                <a:moveTo>
                  <a:pt x="0" y="0"/>
                </a:moveTo>
                <a:lnTo>
                  <a:pt x="636827" y="0"/>
                </a:lnTo>
                <a:lnTo>
                  <a:pt x="2134612" y="0"/>
                </a:lnTo>
                <a:lnTo>
                  <a:pt x="3184061" y="0"/>
                </a:lnTo>
                <a:cubicBezTo>
                  <a:pt x="3535771" y="0"/>
                  <a:pt x="3820888" y="285117"/>
                  <a:pt x="3820888" y="636827"/>
                </a:cubicBezTo>
                <a:lnTo>
                  <a:pt x="3820888" y="5204939"/>
                </a:lnTo>
                <a:cubicBezTo>
                  <a:pt x="3820888" y="5556649"/>
                  <a:pt x="3535771" y="5841766"/>
                  <a:pt x="3184061" y="5841766"/>
                </a:cubicBezTo>
                <a:lnTo>
                  <a:pt x="2134612" y="5841766"/>
                </a:lnTo>
                <a:lnTo>
                  <a:pt x="636827" y="5841766"/>
                </a:lnTo>
                <a:lnTo>
                  <a:pt x="0" y="5841766"/>
                </a:lnTo>
                <a:lnTo>
                  <a:pt x="0" y="5204939"/>
                </a:lnTo>
                <a:lnTo>
                  <a:pt x="0" y="636827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6171" y="1948544"/>
            <a:ext cx="5762740" cy="4109354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46171" y="800102"/>
            <a:ext cx="5762740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250851-936E-4A02-87E8-AEBE2375A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5163" y="701675"/>
            <a:ext cx="3075564" cy="4922838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STATEMENT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49624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dia met statement en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6171" y="1948544"/>
            <a:ext cx="5762740" cy="4109354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46171" y="800102"/>
            <a:ext cx="5762740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23C9F4CE-EB6A-4758-B7BD-7F3648976923}"/>
              </a:ext>
            </a:extLst>
          </p:cNvPr>
          <p:cNvSpPr/>
          <p:nvPr userDrawn="1"/>
        </p:nvSpPr>
        <p:spPr>
          <a:xfrm>
            <a:off x="272142" y="265347"/>
            <a:ext cx="3820888" cy="5841766"/>
          </a:xfrm>
          <a:custGeom>
            <a:avLst/>
            <a:gdLst>
              <a:gd name="connsiteX0" fmla="*/ 0 w 3820888"/>
              <a:gd name="connsiteY0" fmla="*/ 0 h 5841766"/>
              <a:gd name="connsiteX1" fmla="*/ 636827 w 3820888"/>
              <a:gd name="connsiteY1" fmla="*/ 0 h 5841766"/>
              <a:gd name="connsiteX2" fmla="*/ 2134612 w 3820888"/>
              <a:gd name="connsiteY2" fmla="*/ 0 h 5841766"/>
              <a:gd name="connsiteX3" fmla="*/ 3184061 w 3820888"/>
              <a:gd name="connsiteY3" fmla="*/ 0 h 5841766"/>
              <a:gd name="connsiteX4" fmla="*/ 3820888 w 3820888"/>
              <a:gd name="connsiteY4" fmla="*/ 636827 h 5841766"/>
              <a:gd name="connsiteX5" fmla="*/ 3820888 w 3820888"/>
              <a:gd name="connsiteY5" fmla="*/ 5204939 h 5841766"/>
              <a:gd name="connsiteX6" fmla="*/ 3184061 w 3820888"/>
              <a:gd name="connsiteY6" fmla="*/ 5841766 h 5841766"/>
              <a:gd name="connsiteX7" fmla="*/ 2134612 w 3820888"/>
              <a:gd name="connsiteY7" fmla="*/ 5841766 h 5841766"/>
              <a:gd name="connsiteX8" fmla="*/ 636827 w 3820888"/>
              <a:gd name="connsiteY8" fmla="*/ 5841766 h 5841766"/>
              <a:gd name="connsiteX9" fmla="*/ 0 w 3820888"/>
              <a:gd name="connsiteY9" fmla="*/ 5841766 h 5841766"/>
              <a:gd name="connsiteX10" fmla="*/ 0 w 3820888"/>
              <a:gd name="connsiteY10" fmla="*/ 5204939 h 5841766"/>
              <a:gd name="connsiteX11" fmla="*/ 0 w 3820888"/>
              <a:gd name="connsiteY11" fmla="*/ 636827 h 584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0888" h="5841766">
                <a:moveTo>
                  <a:pt x="0" y="0"/>
                </a:moveTo>
                <a:lnTo>
                  <a:pt x="636827" y="0"/>
                </a:lnTo>
                <a:lnTo>
                  <a:pt x="2134612" y="0"/>
                </a:lnTo>
                <a:lnTo>
                  <a:pt x="3184061" y="0"/>
                </a:lnTo>
                <a:cubicBezTo>
                  <a:pt x="3535771" y="0"/>
                  <a:pt x="3820888" y="285117"/>
                  <a:pt x="3820888" y="636827"/>
                </a:cubicBezTo>
                <a:lnTo>
                  <a:pt x="3820888" y="5204939"/>
                </a:lnTo>
                <a:cubicBezTo>
                  <a:pt x="3820888" y="5556649"/>
                  <a:pt x="3535771" y="5841766"/>
                  <a:pt x="3184061" y="5841766"/>
                </a:cubicBezTo>
                <a:lnTo>
                  <a:pt x="2134612" y="5841766"/>
                </a:lnTo>
                <a:lnTo>
                  <a:pt x="636827" y="5841766"/>
                </a:lnTo>
                <a:lnTo>
                  <a:pt x="0" y="5841766"/>
                </a:lnTo>
                <a:lnTo>
                  <a:pt x="0" y="5204939"/>
                </a:lnTo>
                <a:lnTo>
                  <a:pt x="0" y="63682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 dirty="0"/>
          </a:p>
        </p:txBody>
      </p:sp>
      <p:sp>
        <p:nvSpPr>
          <p:cNvPr id="8" name="Tijdelijke aanduiding voor afbeelding 9">
            <a:extLst>
              <a:ext uri="{FF2B5EF4-FFF2-40B4-BE49-F238E27FC236}">
                <a16:creationId xmlns:a16="http://schemas.microsoft.com/office/drawing/2014/main" id="{6ACC7E5F-FCE4-4230-9D3C-AAF7BD6BA7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2141" y="3133724"/>
            <a:ext cx="3820888" cy="2972081"/>
          </a:xfrm>
          <a:custGeom>
            <a:avLst/>
            <a:gdLst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7302"/>
              <a:gd name="connsiteY0" fmla="*/ 0 h 4910083"/>
              <a:gd name="connsiteX1" fmla="*/ 3897313 w 4677302"/>
              <a:gd name="connsiteY1" fmla="*/ 0 h 4910083"/>
              <a:gd name="connsiteX2" fmla="*/ 4676776 w 4677302"/>
              <a:gd name="connsiteY2" fmla="*/ 779463 h 4910083"/>
              <a:gd name="connsiteX3" fmla="*/ 4676775 w 4677302"/>
              <a:gd name="connsiteY3" fmla="*/ 4128803 h 4910083"/>
              <a:gd name="connsiteX4" fmla="*/ 3897312 w 4677302"/>
              <a:gd name="connsiteY4" fmla="*/ 4908266 h 4910083"/>
              <a:gd name="connsiteX5" fmla="*/ 779463 w 4677302"/>
              <a:gd name="connsiteY5" fmla="*/ 4908265 h 4910083"/>
              <a:gd name="connsiteX6" fmla="*/ 765106 w 4677302"/>
              <a:gd name="connsiteY6" fmla="*/ 4907540 h 4910083"/>
              <a:gd name="connsiteX7" fmla="*/ 0 w 4677302"/>
              <a:gd name="connsiteY7" fmla="*/ 4907540 h 4910083"/>
              <a:gd name="connsiteX8" fmla="*/ 0 w 4677302"/>
              <a:gd name="connsiteY8" fmla="*/ 4128802 h 4910083"/>
              <a:gd name="connsiteX9" fmla="*/ 0 w 4677302"/>
              <a:gd name="connsiteY9" fmla="*/ 779463 h 4910083"/>
              <a:gd name="connsiteX10" fmla="*/ 0 w 4677302"/>
              <a:gd name="connsiteY10" fmla="*/ 577 h 4910083"/>
              <a:gd name="connsiteX11" fmla="*/ 768037 w 4677302"/>
              <a:gd name="connsiteY11" fmla="*/ 577 h 4910083"/>
              <a:gd name="connsiteX12" fmla="*/ 779463 w 4677302"/>
              <a:gd name="connsiteY12" fmla="*/ 0 h 4910083"/>
              <a:gd name="connsiteX0" fmla="*/ 779463 w 4677302"/>
              <a:gd name="connsiteY0" fmla="*/ 0 h 4910083"/>
              <a:gd name="connsiteX1" fmla="*/ 4676776 w 4677302"/>
              <a:gd name="connsiteY1" fmla="*/ 779463 h 4910083"/>
              <a:gd name="connsiteX2" fmla="*/ 4676775 w 4677302"/>
              <a:gd name="connsiteY2" fmla="*/ 4128803 h 4910083"/>
              <a:gd name="connsiteX3" fmla="*/ 3897312 w 4677302"/>
              <a:gd name="connsiteY3" fmla="*/ 4908266 h 4910083"/>
              <a:gd name="connsiteX4" fmla="*/ 779463 w 4677302"/>
              <a:gd name="connsiteY4" fmla="*/ 4908265 h 4910083"/>
              <a:gd name="connsiteX5" fmla="*/ 765106 w 4677302"/>
              <a:gd name="connsiteY5" fmla="*/ 4907540 h 4910083"/>
              <a:gd name="connsiteX6" fmla="*/ 0 w 4677302"/>
              <a:gd name="connsiteY6" fmla="*/ 4907540 h 4910083"/>
              <a:gd name="connsiteX7" fmla="*/ 0 w 4677302"/>
              <a:gd name="connsiteY7" fmla="*/ 4128802 h 4910083"/>
              <a:gd name="connsiteX8" fmla="*/ 0 w 4677302"/>
              <a:gd name="connsiteY8" fmla="*/ 779463 h 4910083"/>
              <a:gd name="connsiteX9" fmla="*/ 0 w 4677302"/>
              <a:gd name="connsiteY9" fmla="*/ 577 h 4910083"/>
              <a:gd name="connsiteX10" fmla="*/ 768037 w 4677302"/>
              <a:gd name="connsiteY10" fmla="*/ 577 h 4910083"/>
              <a:gd name="connsiteX11" fmla="*/ 779463 w 4677302"/>
              <a:gd name="connsiteY11" fmla="*/ 0 h 4910083"/>
              <a:gd name="connsiteX0" fmla="*/ 768037 w 4677302"/>
              <a:gd name="connsiteY0" fmla="*/ 0 h 4909506"/>
              <a:gd name="connsiteX1" fmla="*/ 4676776 w 4677302"/>
              <a:gd name="connsiteY1" fmla="*/ 778886 h 4909506"/>
              <a:gd name="connsiteX2" fmla="*/ 4676775 w 4677302"/>
              <a:gd name="connsiteY2" fmla="*/ 4128226 h 4909506"/>
              <a:gd name="connsiteX3" fmla="*/ 3897312 w 4677302"/>
              <a:gd name="connsiteY3" fmla="*/ 4907689 h 4909506"/>
              <a:gd name="connsiteX4" fmla="*/ 779463 w 4677302"/>
              <a:gd name="connsiteY4" fmla="*/ 4907688 h 4909506"/>
              <a:gd name="connsiteX5" fmla="*/ 765106 w 4677302"/>
              <a:gd name="connsiteY5" fmla="*/ 4906963 h 4909506"/>
              <a:gd name="connsiteX6" fmla="*/ 0 w 4677302"/>
              <a:gd name="connsiteY6" fmla="*/ 4906963 h 4909506"/>
              <a:gd name="connsiteX7" fmla="*/ 0 w 4677302"/>
              <a:gd name="connsiteY7" fmla="*/ 4128225 h 4909506"/>
              <a:gd name="connsiteX8" fmla="*/ 0 w 4677302"/>
              <a:gd name="connsiteY8" fmla="*/ 778886 h 4909506"/>
              <a:gd name="connsiteX9" fmla="*/ 0 w 4677302"/>
              <a:gd name="connsiteY9" fmla="*/ 0 h 4909506"/>
              <a:gd name="connsiteX10" fmla="*/ 768037 w 4677302"/>
              <a:gd name="connsiteY10" fmla="*/ 0 h 4909506"/>
              <a:gd name="connsiteX0" fmla="*/ 0 w 4677302"/>
              <a:gd name="connsiteY0" fmla="*/ 0 h 4909506"/>
              <a:gd name="connsiteX1" fmla="*/ 4676776 w 4677302"/>
              <a:gd name="connsiteY1" fmla="*/ 778886 h 4909506"/>
              <a:gd name="connsiteX2" fmla="*/ 4676775 w 4677302"/>
              <a:gd name="connsiteY2" fmla="*/ 4128226 h 4909506"/>
              <a:gd name="connsiteX3" fmla="*/ 3897312 w 4677302"/>
              <a:gd name="connsiteY3" fmla="*/ 4907689 h 4909506"/>
              <a:gd name="connsiteX4" fmla="*/ 779463 w 4677302"/>
              <a:gd name="connsiteY4" fmla="*/ 4907688 h 4909506"/>
              <a:gd name="connsiteX5" fmla="*/ 765106 w 4677302"/>
              <a:gd name="connsiteY5" fmla="*/ 4906963 h 4909506"/>
              <a:gd name="connsiteX6" fmla="*/ 0 w 4677302"/>
              <a:gd name="connsiteY6" fmla="*/ 4906963 h 4909506"/>
              <a:gd name="connsiteX7" fmla="*/ 0 w 4677302"/>
              <a:gd name="connsiteY7" fmla="*/ 4128225 h 4909506"/>
              <a:gd name="connsiteX8" fmla="*/ 0 w 4677302"/>
              <a:gd name="connsiteY8" fmla="*/ 778886 h 4909506"/>
              <a:gd name="connsiteX9" fmla="*/ 0 w 4677302"/>
              <a:gd name="connsiteY9" fmla="*/ 0 h 4909506"/>
              <a:gd name="connsiteX0" fmla="*/ 0 w 4677302"/>
              <a:gd name="connsiteY0" fmla="*/ 0 h 4130620"/>
              <a:gd name="connsiteX1" fmla="*/ 4676776 w 4677302"/>
              <a:gd name="connsiteY1" fmla="*/ 0 h 4130620"/>
              <a:gd name="connsiteX2" fmla="*/ 4676775 w 4677302"/>
              <a:gd name="connsiteY2" fmla="*/ 3349340 h 4130620"/>
              <a:gd name="connsiteX3" fmla="*/ 3897312 w 4677302"/>
              <a:gd name="connsiteY3" fmla="*/ 4128803 h 4130620"/>
              <a:gd name="connsiteX4" fmla="*/ 779463 w 4677302"/>
              <a:gd name="connsiteY4" fmla="*/ 4128802 h 4130620"/>
              <a:gd name="connsiteX5" fmla="*/ 765106 w 4677302"/>
              <a:gd name="connsiteY5" fmla="*/ 4128077 h 4130620"/>
              <a:gd name="connsiteX6" fmla="*/ 0 w 4677302"/>
              <a:gd name="connsiteY6" fmla="*/ 4128077 h 4130620"/>
              <a:gd name="connsiteX7" fmla="*/ 0 w 4677302"/>
              <a:gd name="connsiteY7" fmla="*/ 3349339 h 4130620"/>
              <a:gd name="connsiteX8" fmla="*/ 0 w 4677302"/>
              <a:gd name="connsiteY8" fmla="*/ 0 h 4130620"/>
              <a:gd name="connsiteX0" fmla="*/ 0 w 4677046"/>
              <a:gd name="connsiteY0" fmla="*/ 0 h 4128829"/>
              <a:gd name="connsiteX1" fmla="*/ 4676776 w 4677046"/>
              <a:gd name="connsiteY1" fmla="*/ 0 h 4128829"/>
              <a:gd name="connsiteX2" fmla="*/ 4676775 w 4677046"/>
              <a:gd name="connsiteY2" fmla="*/ 3349340 h 4128829"/>
              <a:gd name="connsiteX3" fmla="*/ 3897312 w 4677046"/>
              <a:gd name="connsiteY3" fmla="*/ 4128803 h 4128829"/>
              <a:gd name="connsiteX4" fmla="*/ 779463 w 4677046"/>
              <a:gd name="connsiteY4" fmla="*/ 4128802 h 4128829"/>
              <a:gd name="connsiteX5" fmla="*/ 765106 w 4677046"/>
              <a:gd name="connsiteY5" fmla="*/ 4128077 h 4128829"/>
              <a:gd name="connsiteX6" fmla="*/ 0 w 4677046"/>
              <a:gd name="connsiteY6" fmla="*/ 4128077 h 4128829"/>
              <a:gd name="connsiteX7" fmla="*/ 0 w 4677046"/>
              <a:gd name="connsiteY7" fmla="*/ 3349339 h 4128829"/>
              <a:gd name="connsiteX8" fmla="*/ 0 w 4677046"/>
              <a:gd name="connsiteY8" fmla="*/ 0 h 4128829"/>
              <a:gd name="connsiteX0" fmla="*/ 0 w 4676775"/>
              <a:gd name="connsiteY0" fmla="*/ 0 h 4128837"/>
              <a:gd name="connsiteX1" fmla="*/ 4676776 w 4676775"/>
              <a:gd name="connsiteY1" fmla="*/ 0 h 4128837"/>
              <a:gd name="connsiteX2" fmla="*/ 4676775 w 4676775"/>
              <a:gd name="connsiteY2" fmla="*/ 3349340 h 4128837"/>
              <a:gd name="connsiteX3" fmla="*/ 3897312 w 4676775"/>
              <a:gd name="connsiteY3" fmla="*/ 4128803 h 4128837"/>
              <a:gd name="connsiteX4" fmla="*/ 779463 w 4676775"/>
              <a:gd name="connsiteY4" fmla="*/ 4128802 h 4128837"/>
              <a:gd name="connsiteX5" fmla="*/ 765106 w 4676775"/>
              <a:gd name="connsiteY5" fmla="*/ 4128077 h 4128837"/>
              <a:gd name="connsiteX6" fmla="*/ 0 w 4676775"/>
              <a:gd name="connsiteY6" fmla="*/ 4128077 h 4128837"/>
              <a:gd name="connsiteX7" fmla="*/ 0 w 4676775"/>
              <a:gd name="connsiteY7" fmla="*/ 3349339 h 4128837"/>
              <a:gd name="connsiteX8" fmla="*/ 0 w 4676775"/>
              <a:gd name="connsiteY8" fmla="*/ 0 h 4128837"/>
              <a:gd name="connsiteX0" fmla="*/ 0 w 4676776"/>
              <a:gd name="connsiteY0" fmla="*/ 0 h 4128854"/>
              <a:gd name="connsiteX1" fmla="*/ 4676776 w 4676776"/>
              <a:gd name="connsiteY1" fmla="*/ 0 h 4128854"/>
              <a:gd name="connsiteX2" fmla="*/ 4676775 w 4676776"/>
              <a:gd name="connsiteY2" fmla="*/ 3349340 h 4128854"/>
              <a:gd name="connsiteX3" fmla="*/ 3897312 w 4676776"/>
              <a:gd name="connsiteY3" fmla="*/ 4128803 h 4128854"/>
              <a:gd name="connsiteX4" fmla="*/ 779463 w 4676776"/>
              <a:gd name="connsiteY4" fmla="*/ 4128802 h 4128854"/>
              <a:gd name="connsiteX5" fmla="*/ 765106 w 4676776"/>
              <a:gd name="connsiteY5" fmla="*/ 4128077 h 4128854"/>
              <a:gd name="connsiteX6" fmla="*/ 0 w 4676776"/>
              <a:gd name="connsiteY6" fmla="*/ 4128077 h 4128854"/>
              <a:gd name="connsiteX7" fmla="*/ 0 w 4676776"/>
              <a:gd name="connsiteY7" fmla="*/ 3349339 h 4128854"/>
              <a:gd name="connsiteX8" fmla="*/ 0 w 4676776"/>
              <a:gd name="connsiteY8" fmla="*/ 0 h 4128854"/>
              <a:gd name="connsiteX0" fmla="*/ 0 w 4676776"/>
              <a:gd name="connsiteY0" fmla="*/ 0 h 4128803"/>
              <a:gd name="connsiteX1" fmla="*/ 4676776 w 4676776"/>
              <a:gd name="connsiteY1" fmla="*/ 0 h 4128803"/>
              <a:gd name="connsiteX2" fmla="*/ 4676775 w 4676776"/>
              <a:gd name="connsiteY2" fmla="*/ 3349340 h 4128803"/>
              <a:gd name="connsiteX3" fmla="*/ 3897312 w 4676776"/>
              <a:gd name="connsiteY3" fmla="*/ 4128803 h 4128803"/>
              <a:gd name="connsiteX4" fmla="*/ 779463 w 4676776"/>
              <a:gd name="connsiteY4" fmla="*/ 4128802 h 4128803"/>
              <a:gd name="connsiteX5" fmla="*/ 765106 w 4676776"/>
              <a:gd name="connsiteY5" fmla="*/ 4128077 h 4128803"/>
              <a:gd name="connsiteX6" fmla="*/ 0 w 4676776"/>
              <a:gd name="connsiteY6" fmla="*/ 4128077 h 4128803"/>
              <a:gd name="connsiteX7" fmla="*/ 0 w 4676776"/>
              <a:gd name="connsiteY7" fmla="*/ 3349339 h 4128803"/>
              <a:gd name="connsiteX8" fmla="*/ 0 w 4676776"/>
              <a:gd name="connsiteY8" fmla="*/ 0 h 4128803"/>
              <a:gd name="connsiteX0" fmla="*/ 0 w 4676776"/>
              <a:gd name="connsiteY0" fmla="*/ 0 h 4128803"/>
              <a:gd name="connsiteX1" fmla="*/ 4676776 w 4676776"/>
              <a:gd name="connsiteY1" fmla="*/ 0 h 4128803"/>
              <a:gd name="connsiteX2" fmla="*/ 4676775 w 4676776"/>
              <a:gd name="connsiteY2" fmla="*/ 3349340 h 4128803"/>
              <a:gd name="connsiteX3" fmla="*/ 3897312 w 4676776"/>
              <a:gd name="connsiteY3" fmla="*/ 4128803 h 4128803"/>
              <a:gd name="connsiteX4" fmla="*/ 779463 w 4676776"/>
              <a:gd name="connsiteY4" fmla="*/ 4128802 h 4128803"/>
              <a:gd name="connsiteX5" fmla="*/ 765106 w 4676776"/>
              <a:gd name="connsiteY5" fmla="*/ 4128077 h 4128803"/>
              <a:gd name="connsiteX6" fmla="*/ 0 w 4676776"/>
              <a:gd name="connsiteY6" fmla="*/ 4128077 h 4128803"/>
              <a:gd name="connsiteX7" fmla="*/ 0 w 4676776"/>
              <a:gd name="connsiteY7" fmla="*/ 3349339 h 4128803"/>
              <a:gd name="connsiteX8" fmla="*/ 0 w 4676776"/>
              <a:gd name="connsiteY8" fmla="*/ 0 h 412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6776" h="4128803">
                <a:moveTo>
                  <a:pt x="0" y="0"/>
                </a:moveTo>
                <a:lnTo>
                  <a:pt x="4676776" y="0"/>
                </a:lnTo>
                <a:cubicBezTo>
                  <a:pt x="4676776" y="1116447"/>
                  <a:pt x="4676775" y="2232893"/>
                  <a:pt x="4676775" y="3349340"/>
                </a:cubicBezTo>
                <a:cubicBezTo>
                  <a:pt x="4566283" y="3972621"/>
                  <a:pt x="4151708" y="4116241"/>
                  <a:pt x="3897312" y="4128803"/>
                </a:cubicBezTo>
                <a:lnTo>
                  <a:pt x="779463" y="4128802"/>
                </a:lnTo>
                <a:lnTo>
                  <a:pt x="765106" y="4128077"/>
                </a:lnTo>
                <a:lnTo>
                  <a:pt x="0" y="4128077"/>
                </a:lnTo>
                <a:lnTo>
                  <a:pt x="0" y="334933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4E1082-D5D1-4810-97D7-0D5AEA932D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613" y="600075"/>
            <a:ext cx="3186112" cy="2235200"/>
          </a:xfrm>
        </p:spPr>
        <p:txBody>
          <a:bodyPr anchor="ctr" anchorCtr="0"/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STATEMENT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2579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7C381BFD-055D-4669-A424-D4A60C7E65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D4B7A3C9-A513-4122-A938-FD8552F136CC}"/>
              </a:ext>
            </a:extLst>
          </p:cNvPr>
          <p:cNvGrpSpPr/>
          <p:nvPr userDrawn="1"/>
        </p:nvGrpSpPr>
        <p:grpSpPr>
          <a:xfrm>
            <a:off x="4980188" y="2158581"/>
            <a:ext cx="2231623" cy="2540837"/>
            <a:chOff x="4980188" y="2460171"/>
            <a:chExt cx="2231623" cy="2540837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2C8FA34E-B951-4E58-987E-D3D3299510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980188" y="2460171"/>
              <a:ext cx="2231623" cy="1762357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95C38451-3EC5-4A22-8BAD-6F2B17BAE50C}"/>
                </a:ext>
              </a:extLst>
            </p:cNvPr>
            <p:cNvSpPr txBox="1"/>
            <p:nvPr userDrawn="1"/>
          </p:nvSpPr>
          <p:spPr>
            <a:xfrm>
              <a:off x="4980188" y="4539343"/>
              <a:ext cx="2231623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BE" sz="3000" dirty="0"/>
                <a:t>DILBEEK.BE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7288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 14">
            <a:extLst>
              <a:ext uri="{FF2B5EF4-FFF2-40B4-BE49-F238E27FC236}">
                <a16:creationId xmlns:a16="http://schemas.microsoft.com/office/drawing/2014/main" id="{725A1C3A-F9CD-417C-9156-F43253402DD6}"/>
              </a:ext>
            </a:extLst>
          </p:cNvPr>
          <p:cNvSpPr/>
          <p:nvPr userDrawn="1"/>
        </p:nvSpPr>
        <p:spPr>
          <a:xfrm>
            <a:off x="0" y="0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rgbClr val="F2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ECB885-5627-452E-A878-9FC30477F7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3080658"/>
            <a:ext cx="9409454" cy="2122713"/>
          </a:xfrm>
        </p:spPr>
        <p:txBody>
          <a:bodyPr lIns="0" tIns="0" rIns="0" bIns="0" anchor="t" anchorCtr="0"/>
          <a:lstStyle>
            <a:lvl1pPr algn="l">
              <a:defRPr sz="50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HOOFDTITEL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596F766-AD83-48E1-BFE2-A629A34924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8911" y="6345466"/>
            <a:ext cx="1417635" cy="284537"/>
          </a:xfrm>
          <a:prstGeom prst="rect">
            <a:avLst/>
          </a:prstGeom>
        </p:spPr>
      </p:pic>
      <p:sp>
        <p:nvSpPr>
          <p:cNvPr id="14" name="Tijdelijke aanduiding voor dianummer 5">
            <a:extLst>
              <a:ext uri="{FF2B5EF4-FFF2-40B4-BE49-F238E27FC236}">
                <a16:creationId xmlns:a16="http://schemas.microsoft.com/office/drawing/2014/main" id="{FEDC569F-B830-4C83-A37D-52C81C6E6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41716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b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14">
            <a:extLst>
              <a:ext uri="{FF2B5EF4-FFF2-40B4-BE49-F238E27FC236}">
                <a16:creationId xmlns:a16="http://schemas.microsoft.com/office/drawing/2014/main" id="{49ECA58B-4C8A-41E6-B1FF-8E4F83A1C4AF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19" name="Ondertitel 2">
            <a:extLst>
              <a:ext uri="{FF2B5EF4-FFF2-40B4-BE49-F238E27FC236}">
                <a16:creationId xmlns:a16="http://schemas.microsoft.com/office/drawing/2014/main" id="{DAE51B2F-60CC-44F6-9F0B-9AB16CB6F4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9457" y="4010816"/>
            <a:ext cx="9409454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Subtekst</a:t>
            </a:r>
            <a:endParaRPr lang="nl-BE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D2BB69BF-78CA-4169-92B6-3D36CDCC91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7" y="3019597"/>
            <a:ext cx="9409455" cy="7987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5885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ub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14">
            <a:extLst>
              <a:ext uri="{FF2B5EF4-FFF2-40B4-BE49-F238E27FC236}">
                <a16:creationId xmlns:a16="http://schemas.microsoft.com/office/drawing/2014/main" id="{49ECA58B-4C8A-41E6-B1FF-8E4F83A1C4AF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19" name="Ondertitel 2">
            <a:extLst>
              <a:ext uri="{FF2B5EF4-FFF2-40B4-BE49-F238E27FC236}">
                <a16:creationId xmlns:a16="http://schemas.microsoft.com/office/drawing/2014/main" id="{DAE51B2F-60CC-44F6-9F0B-9AB16CB6F4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9457" y="4010816"/>
            <a:ext cx="9409454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Subtekst</a:t>
            </a:r>
            <a:endParaRPr lang="nl-BE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D2BB69BF-78CA-4169-92B6-3D36CDCC91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7" y="3019597"/>
            <a:ext cx="9409455" cy="7987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68590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dia 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 14">
            <a:extLst>
              <a:ext uri="{FF2B5EF4-FFF2-40B4-BE49-F238E27FC236}">
                <a16:creationId xmlns:a16="http://schemas.microsoft.com/office/drawing/2014/main" id="{B4ADCE44-28AD-4AA7-B6BD-48D632D2E7AE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6563EEA-72BF-4936-B62C-6D41B25FC5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743200" cy="6119999"/>
          </a:xfrm>
        </p:spPr>
        <p:txBody>
          <a:bodyPr/>
          <a:lstStyle/>
          <a:p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E5F6494-288D-4C2E-AAC1-1E6E7DBAB4ED}"/>
              </a:ext>
            </a:extLst>
          </p:cNvPr>
          <p:cNvSpPr/>
          <p:nvPr userDrawn="1"/>
        </p:nvSpPr>
        <p:spPr>
          <a:xfrm>
            <a:off x="0" y="3052950"/>
            <a:ext cx="276227" cy="3805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4A799AC-4C82-4149-B4A3-4E350079E6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1399" y="3080658"/>
            <a:ext cx="6927511" cy="783771"/>
          </a:xfrm>
        </p:spPr>
        <p:txBody>
          <a:bodyPr lIns="0" tIns="0" rIns="0" bIns="0" anchor="t" anchorCtr="0"/>
          <a:lstStyle>
            <a:lvl1pPr algn="l"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C11EBB4D-FDC5-4279-B8F5-56AB845723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1399" y="4010816"/>
            <a:ext cx="6927511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Subtekst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95728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kstdia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8D52633-5B9B-46F1-9329-E93BED6CCE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Graphic 4">
            <a:extLst>
              <a:ext uri="{FF2B5EF4-FFF2-40B4-BE49-F238E27FC236}">
                <a16:creationId xmlns:a16="http://schemas.microsoft.com/office/drawing/2014/main" id="{15A42311-7242-4BBF-93B7-2AEB96153BD4}"/>
              </a:ext>
            </a:extLst>
          </p:cNvPr>
          <p:cNvSpPr/>
          <p:nvPr/>
        </p:nvSpPr>
        <p:spPr>
          <a:xfrm>
            <a:off x="273558" y="266700"/>
            <a:ext cx="11654790" cy="5843778"/>
          </a:xfrm>
          <a:custGeom>
            <a:avLst/>
            <a:gdLst>
              <a:gd name="connsiteX0" fmla="*/ 269748 w 11654790"/>
              <a:gd name="connsiteY0" fmla="*/ 5843778 h 5843778"/>
              <a:gd name="connsiteX1" fmla="*/ 269748 w 11654790"/>
              <a:gd name="connsiteY1" fmla="*/ 2799588 h 5843778"/>
              <a:gd name="connsiteX2" fmla="*/ 0 w 11654790"/>
              <a:gd name="connsiteY2" fmla="*/ 2799588 h 5843778"/>
              <a:gd name="connsiteX3" fmla="*/ 0 w 11654790"/>
              <a:gd name="connsiteY3" fmla="*/ 0 h 5843778"/>
              <a:gd name="connsiteX4" fmla="*/ 10848594 w 11654790"/>
              <a:gd name="connsiteY4" fmla="*/ 0 h 5843778"/>
              <a:gd name="connsiteX5" fmla="*/ 11654790 w 11654790"/>
              <a:gd name="connsiteY5" fmla="*/ 806196 h 5843778"/>
              <a:gd name="connsiteX6" fmla="*/ 11654790 w 11654790"/>
              <a:gd name="connsiteY6" fmla="*/ 5036820 h 5843778"/>
              <a:gd name="connsiteX7" fmla="*/ 10848594 w 11654790"/>
              <a:gd name="connsiteY7" fmla="*/ 5843016 h 5843778"/>
              <a:gd name="connsiteX8" fmla="*/ 269748 w 11654790"/>
              <a:gd name="connsiteY8" fmla="*/ 5843016 h 584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4790" h="5843778">
                <a:moveTo>
                  <a:pt x="269748" y="5843778"/>
                </a:moveTo>
                <a:lnTo>
                  <a:pt x="269748" y="2799588"/>
                </a:lnTo>
                <a:lnTo>
                  <a:pt x="0" y="2799588"/>
                </a:lnTo>
                <a:lnTo>
                  <a:pt x="0" y="0"/>
                </a:lnTo>
                <a:lnTo>
                  <a:pt x="10848594" y="0"/>
                </a:lnTo>
                <a:cubicBezTo>
                  <a:pt x="11294364" y="0"/>
                  <a:pt x="11654790" y="361188"/>
                  <a:pt x="11654790" y="806196"/>
                </a:cubicBezTo>
                <a:lnTo>
                  <a:pt x="11654790" y="5036820"/>
                </a:lnTo>
                <a:cubicBezTo>
                  <a:pt x="11654790" y="5482590"/>
                  <a:pt x="11293602" y="5843016"/>
                  <a:pt x="10848594" y="5843016"/>
                </a:cubicBezTo>
                <a:lnTo>
                  <a:pt x="269748" y="5843016"/>
                </a:ln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471" y="6340651"/>
            <a:ext cx="360301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7" y="1948544"/>
            <a:ext cx="9409454" cy="3407002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800102"/>
            <a:ext cx="9409454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4271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dia 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5B3A23C-BA4D-4483-944C-030C27CDC2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7" y="1948544"/>
            <a:ext cx="9409454" cy="3407002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800102"/>
            <a:ext cx="9409454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8268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skstdia me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23C9F4CE-EB6A-4758-B7BD-7F3648976923}"/>
              </a:ext>
            </a:extLst>
          </p:cNvPr>
          <p:cNvSpPr/>
          <p:nvPr userDrawn="1"/>
        </p:nvSpPr>
        <p:spPr>
          <a:xfrm>
            <a:off x="272142" y="265347"/>
            <a:ext cx="3820888" cy="5841766"/>
          </a:xfrm>
          <a:custGeom>
            <a:avLst/>
            <a:gdLst>
              <a:gd name="connsiteX0" fmla="*/ 0 w 3820888"/>
              <a:gd name="connsiteY0" fmla="*/ 0 h 5841766"/>
              <a:gd name="connsiteX1" fmla="*/ 636827 w 3820888"/>
              <a:gd name="connsiteY1" fmla="*/ 0 h 5841766"/>
              <a:gd name="connsiteX2" fmla="*/ 2134612 w 3820888"/>
              <a:gd name="connsiteY2" fmla="*/ 0 h 5841766"/>
              <a:gd name="connsiteX3" fmla="*/ 3184061 w 3820888"/>
              <a:gd name="connsiteY3" fmla="*/ 0 h 5841766"/>
              <a:gd name="connsiteX4" fmla="*/ 3820888 w 3820888"/>
              <a:gd name="connsiteY4" fmla="*/ 636827 h 5841766"/>
              <a:gd name="connsiteX5" fmla="*/ 3820888 w 3820888"/>
              <a:gd name="connsiteY5" fmla="*/ 5204939 h 5841766"/>
              <a:gd name="connsiteX6" fmla="*/ 3184061 w 3820888"/>
              <a:gd name="connsiteY6" fmla="*/ 5841766 h 5841766"/>
              <a:gd name="connsiteX7" fmla="*/ 2134612 w 3820888"/>
              <a:gd name="connsiteY7" fmla="*/ 5841766 h 5841766"/>
              <a:gd name="connsiteX8" fmla="*/ 636827 w 3820888"/>
              <a:gd name="connsiteY8" fmla="*/ 5841766 h 5841766"/>
              <a:gd name="connsiteX9" fmla="*/ 0 w 3820888"/>
              <a:gd name="connsiteY9" fmla="*/ 5841766 h 5841766"/>
              <a:gd name="connsiteX10" fmla="*/ 0 w 3820888"/>
              <a:gd name="connsiteY10" fmla="*/ 5204939 h 5841766"/>
              <a:gd name="connsiteX11" fmla="*/ 0 w 3820888"/>
              <a:gd name="connsiteY11" fmla="*/ 636827 h 584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0888" h="5841766">
                <a:moveTo>
                  <a:pt x="0" y="0"/>
                </a:moveTo>
                <a:lnTo>
                  <a:pt x="636827" y="0"/>
                </a:lnTo>
                <a:lnTo>
                  <a:pt x="2134612" y="0"/>
                </a:lnTo>
                <a:lnTo>
                  <a:pt x="3184061" y="0"/>
                </a:lnTo>
                <a:cubicBezTo>
                  <a:pt x="3535771" y="0"/>
                  <a:pt x="3820888" y="285117"/>
                  <a:pt x="3820888" y="636827"/>
                </a:cubicBezTo>
                <a:lnTo>
                  <a:pt x="3820888" y="5204939"/>
                </a:lnTo>
                <a:cubicBezTo>
                  <a:pt x="3820888" y="5556649"/>
                  <a:pt x="3535771" y="5841766"/>
                  <a:pt x="3184061" y="5841766"/>
                </a:cubicBezTo>
                <a:lnTo>
                  <a:pt x="2134612" y="5841766"/>
                </a:lnTo>
                <a:lnTo>
                  <a:pt x="636827" y="5841766"/>
                </a:lnTo>
                <a:lnTo>
                  <a:pt x="0" y="5841766"/>
                </a:lnTo>
                <a:lnTo>
                  <a:pt x="0" y="5204939"/>
                </a:lnTo>
                <a:lnTo>
                  <a:pt x="0" y="63682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6171" y="1948544"/>
            <a:ext cx="5762740" cy="4109354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46171" y="800102"/>
            <a:ext cx="5762740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250851-936E-4A02-87E8-AEBE2375A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5163" y="701675"/>
            <a:ext cx="3075564" cy="4922838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STATEMENT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13643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dia met statement en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6171" y="1948544"/>
            <a:ext cx="5762740" cy="4109354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46171" y="800102"/>
            <a:ext cx="5762740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23C9F4CE-EB6A-4758-B7BD-7F3648976923}"/>
              </a:ext>
            </a:extLst>
          </p:cNvPr>
          <p:cNvSpPr/>
          <p:nvPr userDrawn="1"/>
        </p:nvSpPr>
        <p:spPr>
          <a:xfrm>
            <a:off x="272142" y="265347"/>
            <a:ext cx="3820888" cy="5841766"/>
          </a:xfrm>
          <a:custGeom>
            <a:avLst/>
            <a:gdLst>
              <a:gd name="connsiteX0" fmla="*/ 0 w 3820888"/>
              <a:gd name="connsiteY0" fmla="*/ 0 h 5841766"/>
              <a:gd name="connsiteX1" fmla="*/ 636827 w 3820888"/>
              <a:gd name="connsiteY1" fmla="*/ 0 h 5841766"/>
              <a:gd name="connsiteX2" fmla="*/ 2134612 w 3820888"/>
              <a:gd name="connsiteY2" fmla="*/ 0 h 5841766"/>
              <a:gd name="connsiteX3" fmla="*/ 3184061 w 3820888"/>
              <a:gd name="connsiteY3" fmla="*/ 0 h 5841766"/>
              <a:gd name="connsiteX4" fmla="*/ 3820888 w 3820888"/>
              <a:gd name="connsiteY4" fmla="*/ 636827 h 5841766"/>
              <a:gd name="connsiteX5" fmla="*/ 3820888 w 3820888"/>
              <a:gd name="connsiteY5" fmla="*/ 5204939 h 5841766"/>
              <a:gd name="connsiteX6" fmla="*/ 3184061 w 3820888"/>
              <a:gd name="connsiteY6" fmla="*/ 5841766 h 5841766"/>
              <a:gd name="connsiteX7" fmla="*/ 2134612 w 3820888"/>
              <a:gd name="connsiteY7" fmla="*/ 5841766 h 5841766"/>
              <a:gd name="connsiteX8" fmla="*/ 636827 w 3820888"/>
              <a:gd name="connsiteY8" fmla="*/ 5841766 h 5841766"/>
              <a:gd name="connsiteX9" fmla="*/ 0 w 3820888"/>
              <a:gd name="connsiteY9" fmla="*/ 5841766 h 5841766"/>
              <a:gd name="connsiteX10" fmla="*/ 0 w 3820888"/>
              <a:gd name="connsiteY10" fmla="*/ 5204939 h 5841766"/>
              <a:gd name="connsiteX11" fmla="*/ 0 w 3820888"/>
              <a:gd name="connsiteY11" fmla="*/ 636827 h 584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0888" h="5841766">
                <a:moveTo>
                  <a:pt x="0" y="0"/>
                </a:moveTo>
                <a:lnTo>
                  <a:pt x="636827" y="0"/>
                </a:lnTo>
                <a:lnTo>
                  <a:pt x="2134612" y="0"/>
                </a:lnTo>
                <a:lnTo>
                  <a:pt x="3184061" y="0"/>
                </a:lnTo>
                <a:cubicBezTo>
                  <a:pt x="3535771" y="0"/>
                  <a:pt x="3820888" y="285117"/>
                  <a:pt x="3820888" y="636827"/>
                </a:cubicBezTo>
                <a:lnTo>
                  <a:pt x="3820888" y="5204939"/>
                </a:lnTo>
                <a:cubicBezTo>
                  <a:pt x="3820888" y="5556649"/>
                  <a:pt x="3535771" y="5841766"/>
                  <a:pt x="3184061" y="5841766"/>
                </a:cubicBezTo>
                <a:lnTo>
                  <a:pt x="2134612" y="5841766"/>
                </a:lnTo>
                <a:lnTo>
                  <a:pt x="636827" y="5841766"/>
                </a:lnTo>
                <a:lnTo>
                  <a:pt x="0" y="5841766"/>
                </a:lnTo>
                <a:lnTo>
                  <a:pt x="0" y="5204939"/>
                </a:lnTo>
                <a:lnTo>
                  <a:pt x="0" y="63682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 dirty="0"/>
          </a:p>
        </p:txBody>
      </p:sp>
      <p:sp>
        <p:nvSpPr>
          <p:cNvPr id="8" name="Tijdelijke aanduiding voor afbeelding 9">
            <a:extLst>
              <a:ext uri="{FF2B5EF4-FFF2-40B4-BE49-F238E27FC236}">
                <a16:creationId xmlns:a16="http://schemas.microsoft.com/office/drawing/2014/main" id="{6ACC7E5F-FCE4-4230-9D3C-AAF7BD6BA7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2141" y="3133724"/>
            <a:ext cx="3820888" cy="2972081"/>
          </a:xfrm>
          <a:custGeom>
            <a:avLst/>
            <a:gdLst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7302"/>
              <a:gd name="connsiteY0" fmla="*/ 0 h 4910083"/>
              <a:gd name="connsiteX1" fmla="*/ 3897313 w 4677302"/>
              <a:gd name="connsiteY1" fmla="*/ 0 h 4910083"/>
              <a:gd name="connsiteX2" fmla="*/ 4676776 w 4677302"/>
              <a:gd name="connsiteY2" fmla="*/ 779463 h 4910083"/>
              <a:gd name="connsiteX3" fmla="*/ 4676775 w 4677302"/>
              <a:gd name="connsiteY3" fmla="*/ 4128803 h 4910083"/>
              <a:gd name="connsiteX4" fmla="*/ 3897312 w 4677302"/>
              <a:gd name="connsiteY4" fmla="*/ 4908266 h 4910083"/>
              <a:gd name="connsiteX5" fmla="*/ 779463 w 4677302"/>
              <a:gd name="connsiteY5" fmla="*/ 4908265 h 4910083"/>
              <a:gd name="connsiteX6" fmla="*/ 765106 w 4677302"/>
              <a:gd name="connsiteY6" fmla="*/ 4907540 h 4910083"/>
              <a:gd name="connsiteX7" fmla="*/ 0 w 4677302"/>
              <a:gd name="connsiteY7" fmla="*/ 4907540 h 4910083"/>
              <a:gd name="connsiteX8" fmla="*/ 0 w 4677302"/>
              <a:gd name="connsiteY8" fmla="*/ 4128802 h 4910083"/>
              <a:gd name="connsiteX9" fmla="*/ 0 w 4677302"/>
              <a:gd name="connsiteY9" fmla="*/ 779463 h 4910083"/>
              <a:gd name="connsiteX10" fmla="*/ 0 w 4677302"/>
              <a:gd name="connsiteY10" fmla="*/ 577 h 4910083"/>
              <a:gd name="connsiteX11" fmla="*/ 768037 w 4677302"/>
              <a:gd name="connsiteY11" fmla="*/ 577 h 4910083"/>
              <a:gd name="connsiteX12" fmla="*/ 779463 w 4677302"/>
              <a:gd name="connsiteY12" fmla="*/ 0 h 4910083"/>
              <a:gd name="connsiteX0" fmla="*/ 779463 w 4677302"/>
              <a:gd name="connsiteY0" fmla="*/ 0 h 4910083"/>
              <a:gd name="connsiteX1" fmla="*/ 4676776 w 4677302"/>
              <a:gd name="connsiteY1" fmla="*/ 779463 h 4910083"/>
              <a:gd name="connsiteX2" fmla="*/ 4676775 w 4677302"/>
              <a:gd name="connsiteY2" fmla="*/ 4128803 h 4910083"/>
              <a:gd name="connsiteX3" fmla="*/ 3897312 w 4677302"/>
              <a:gd name="connsiteY3" fmla="*/ 4908266 h 4910083"/>
              <a:gd name="connsiteX4" fmla="*/ 779463 w 4677302"/>
              <a:gd name="connsiteY4" fmla="*/ 4908265 h 4910083"/>
              <a:gd name="connsiteX5" fmla="*/ 765106 w 4677302"/>
              <a:gd name="connsiteY5" fmla="*/ 4907540 h 4910083"/>
              <a:gd name="connsiteX6" fmla="*/ 0 w 4677302"/>
              <a:gd name="connsiteY6" fmla="*/ 4907540 h 4910083"/>
              <a:gd name="connsiteX7" fmla="*/ 0 w 4677302"/>
              <a:gd name="connsiteY7" fmla="*/ 4128802 h 4910083"/>
              <a:gd name="connsiteX8" fmla="*/ 0 w 4677302"/>
              <a:gd name="connsiteY8" fmla="*/ 779463 h 4910083"/>
              <a:gd name="connsiteX9" fmla="*/ 0 w 4677302"/>
              <a:gd name="connsiteY9" fmla="*/ 577 h 4910083"/>
              <a:gd name="connsiteX10" fmla="*/ 768037 w 4677302"/>
              <a:gd name="connsiteY10" fmla="*/ 577 h 4910083"/>
              <a:gd name="connsiteX11" fmla="*/ 779463 w 4677302"/>
              <a:gd name="connsiteY11" fmla="*/ 0 h 4910083"/>
              <a:gd name="connsiteX0" fmla="*/ 768037 w 4677302"/>
              <a:gd name="connsiteY0" fmla="*/ 0 h 4909506"/>
              <a:gd name="connsiteX1" fmla="*/ 4676776 w 4677302"/>
              <a:gd name="connsiteY1" fmla="*/ 778886 h 4909506"/>
              <a:gd name="connsiteX2" fmla="*/ 4676775 w 4677302"/>
              <a:gd name="connsiteY2" fmla="*/ 4128226 h 4909506"/>
              <a:gd name="connsiteX3" fmla="*/ 3897312 w 4677302"/>
              <a:gd name="connsiteY3" fmla="*/ 4907689 h 4909506"/>
              <a:gd name="connsiteX4" fmla="*/ 779463 w 4677302"/>
              <a:gd name="connsiteY4" fmla="*/ 4907688 h 4909506"/>
              <a:gd name="connsiteX5" fmla="*/ 765106 w 4677302"/>
              <a:gd name="connsiteY5" fmla="*/ 4906963 h 4909506"/>
              <a:gd name="connsiteX6" fmla="*/ 0 w 4677302"/>
              <a:gd name="connsiteY6" fmla="*/ 4906963 h 4909506"/>
              <a:gd name="connsiteX7" fmla="*/ 0 w 4677302"/>
              <a:gd name="connsiteY7" fmla="*/ 4128225 h 4909506"/>
              <a:gd name="connsiteX8" fmla="*/ 0 w 4677302"/>
              <a:gd name="connsiteY8" fmla="*/ 778886 h 4909506"/>
              <a:gd name="connsiteX9" fmla="*/ 0 w 4677302"/>
              <a:gd name="connsiteY9" fmla="*/ 0 h 4909506"/>
              <a:gd name="connsiteX10" fmla="*/ 768037 w 4677302"/>
              <a:gd name="connsiteY10" fmla="*/ 0 h 4909506"/>
              <a:gd name="connsiteX0" fmla="*/ 0 w 4677302"/>
              <a:gd name="connsiteY0" fmla="*/ 0 h 4909506"/>
              <a:gd name="connsiteX1" fmla="*/ 4676776 w 4677302"/>
              <a:gd name="connsiteY1" fmla="*/ 778886 h 4909506"/>
              <a:gd name="connsiteX2" fmla="*/ 4676775 w 4677302"/>
              <a:gd name="connsiteY2" fmla="*/ 4128226 h 4909506"/>
              <a:gd name="connsiteX3" fmla="*/ 3897312 w 4677302"/>
              <a:gd name="connsiteY3" fmla="*/ 4907689 h 4909506"/>
              <a:gd name="connsiteX4" fmla="*/ 779463 w 4677302"/>
              <a:gd name="connsiteY4" fmla="*/ 4907688 h 4909506"/>
              <a:gd name="connsiteX5" fmla="*/ 765106 w 4677302"/>
              <a:gd name="connsiteY5" fmla="*/ 4906963 h 4909506"/>
              <a:gd name="connsiteX6" fmla="*/ 0 w 4677302"/>
              <a:gd name="connsiteY6" fmla="*/ 4906963 h 4909506"/>
              <a:gd name="connsiteX7" fmla="*/ 0 w 4677302"/>
              <a:gd name="connsiteY7" fmla="*/ 4128225 h 4909506"/>
              <a:gd name="connsiteX8" fmla="*/ 0 w 4677302"/>
              <a:gd name="connsiteY8" fmla="*/ 778886 h 4909506"/>
              <a:gd name="connsiteX9" fmla="*/ 0 w 4677302"/>
              <a:gd name="connsiteY9" fmla="*/ 0 h 4909506"/>
              <a:gd name="connsiteX0" fmla="*/ 0 w 4677302"/>
              <a:gd name="connsiteY0" fmla="*/ 0 h 4130620"/>
              <a:gd name="connsiteX1" fmla="*/ 4676776 w 4677302"/>
              <a:gd name="connsiteY1" fmla="*/ 0 h 4130620"/>
              <a:gd name="connsiteX2" fmla="*/ 4676775 w 4677302"/>
              <a:gd name="connsiteY2" fmla="*/ 3349340 h 4130620"/>
              <a:gd name="connsiteX3" fmla="*/ 3897312 w 4677302"/>
              <a:gd name="connsiteY3" fmla="*/ 4128803 h 4130620"/>
              <a:gd name="connsiteX4" fmla="*/ 779463 w 4677302"/>
              <a:gd name="connsiteY4" fmla="*/ 4128802 h 4130620"/>
              <a:gd name="connsiteX5" fmla="*/ 765106 w 4677302"/>
              <a:gd name="connsiteY5" fmla="*/ 4128077 h 4130620"/>
              <a:gd name="connsiteX6" fmla="*/ 0 w 4677302"/>
              <a:gd name="connsiteY6" fmla="*/ 4128077 h 4130620"/>
              <a:gd name="connsiteX7" fmla="*/ 0 w 4677302"/>
              <a:gd name="connsiteY7" fmla="*/ 3349339 h 4130620"/>
              <a:gd name="connsiteX8" fmla="*/ 0 w 4677302"/>
              <a:gd name="connsiteY8" fmla="*/ 0 h 4130620"/>
              <a:gd name="connsiteX0" fmla="*/ 0 w 4677046"/>
              <a:gd name="connsiteY0" fmla="*/ 0 h 4128829"/>
              <a:gd name="connsiteX1" fmla="*/ 4676776 w 4677046"/>
              <a:gd name="connsiteY1" fmla="*/ 0 h 4128829"/>
              <a:gd name="connsiteX2" fmla="*/ 4676775 w 4677046"/>
              <a:gd name="connsiteY2" fmla="*/ 3349340 h 4128829"/>
              <a:gd name="connsiteX3" fmla="*/ 3897312 w 4677046"/>
              <a:gd name="connsiteY3" fmla="*/ 4128803 h 4128829"/>
              <a:gd name="connsiteX4" fmla="*/ 779463 w 4677046"/>
              <a:gd name="connsiteY4" fmla="*/ 4128802 h 4128829"/>
              <a:gd name="connsiteX5" fmla="*/ 765106 w 4677046"/>
              <a:gd name="connsiteY5" fmla="*/ 4128077 h 4128829"/>
              <a:gd name="connsiteX6" fmla="*/ 0 w 4677046"/>
              <a:gd name="connsiteY6" fmla="*/ 4128077 h 4128829"/>
              <a:gd name="connsiteX7" fmla="*/ 0 w 4677046"/>
              <a:gd name="connsiteY7" fmla="*/ 3349339 h 4128829"/>
              <a:gd name="connsiteX8" fmla="*/ 0 w 4677046"/>
              <a:gd name="connsiteY8" fmla="*/ 0 h 4128829"/>
              <a:gd name="connsiteX0" fmla="*/ 0 w 4676775"/>
              <a:gd name="connsiteY0" fmla="*/ 0 h 4128837"/>
              <a:gd name="connsiteX1" fmla="*/ 4676776 w 4676775"/>
              <a:gd name="connsiteY1" fmla="*/ 0 h 4128837"/>
              <a:gd name="connsiteX2" fmla="*/ 4676775 w 4676775"/>
              <a:gd name="connsiteY2" fmla="*/ 3349340 h 4128837"/>
              <a:gd name="connsiteX3" fmla="*/ 3897312 w 4676775"/>
              <a:gd name="connsiteY3" fmla="*/ 4128803 h 4128837"/>
              <a:gd name="connsiteX4" fmla="*/ 779463 w 4676775"/>
              <a:gd name="connsiteY4" fmla="*/ 4128802 h 4128837"/>
              <a:gd name="connsiteX5" fmla="*/ 765106 w 4676775"/>
              <a:gd name="connsiteY5" fmla="*/ 4128077 h 4128837"/>
              <a:gd name="connsiteX6" fmla="*/ 0 w 4676775"/>
              <a:gd name="connsiteY6" fmla="*/ 4128077 h 4128837"/>
              <a:gd name="connsiteX7" fmla="*/ 0 w 4676775"/>
              <a:gd name="connsiteY7" fmla="*/ 3349339 h 4128837"/>
              <a:gd name="connsiteX8" fmla="*/ 0 w 4676775"/>
              <a:gd name="connsiteY8" fmla="*/ 0 h 4128837"/>
              <a:gd name="connsiteX0" fmla="*/ 0 w 4676776"/>
              <a:gd name="connsiteY0" fmla="*/ 0 h 4128854"/>
              <a:gd name="connsiteX1" fmla="*/ 4676776 w 4676776"/>
              <a:gd name="connsiteY1" fmla="*/ 0 h 4128854"/>
              <a:gd name="connsiteX2" fmla="*/ 4676775 w 4676776"/>
              <a:gd name="connsiteY2" fmla="*/ 3349340 h 4128854"/>
              <a:gd name="connsiteX3" fmla="*/ 3897312 w 4676776"/>
              <a:gd name="connsiteY3" fmla="*/ 4128803 h 4128854"/>
              <a:gd name="connsiteX4" fmla="*/ 779463 w 4676776"/>
              <a:gd name="connsiteY4" fmla="*/ 4128802 h 4128854"/>
              <a:gd name="connsiteX5" fmla="*/ 765106 w 4676776"/>
              <a:gd name="connsiteY5" fmla="*/ 4128077 h 4128854"/>
              <a:gd name="connsiteX6" fmla="*/ 0 w 4676776"/>
              <a:gd name="connsiteY6" fmla="*/ 4128077 h 4128854"/>
              <a:gd name="connsiteX7" fmla="*/ 0 w 4676776"/>
              <a:gd name="connsiteY7" fmla="*/ 3349339 h 4128854"/>
              <a:gd name="connsiteX8" fmla="*/ 0 w 4676776"/>
              <a:gd name="connsiteY8" fmla="*/ 0 h 4128854"/>
              <a:gd name="connsiteX0" fmla="*/ 0 w 4676776"/>
              <a:gd name="connsiteY0" fmla="*/ 0 h 4128803"/>
              <a:gd name="connsiteX1" fmla="*/ 4676776 w 4676776"/>
              <a:gd name="connsiteY1" fmla="*/ 0 h 4128803"/>
              <a:gd name="connsiteX2" fmla="*/ 4676775 w 4676776"/>
              <a:gd name="connsiteY2" fmla="*/ 3349340 h 4128803"/>
              <a:gd name="connsiteX3" fmla="*/ 3897312 w 4676776"/>
              <a:gd name="connsiteY3" fmla="*/ 4128803 h 4128803"/>
              <a:gd name="connsiteX4" fmla="*/ 779463 w 4676776"/>
              <a:gd name="connsiteY4" fmla="*/ 4128802 h 4128803"/>
              <a:gd name="connsiteX5" fmla="*/ 765106 w 4676776"/>
              <a:gd name="connsiteY5" fmla="*/ 4128077 h 4128803"/>
              <a:gd name="connsiteX6" fmla="*/ 0 w 4676776"/>
              <a:gd name="connsiteY6" fmla="*/ 4128077 h 4128803"/>
              <a:gd name="connsiteX7" fmla="*/ 0 w 4676776"/>
              <a:gd name="connsiteY7" fmla="*/ 3349339 h 4128803"/>
              <a:gd name="connsiteX8" fmla="*/ 0 w 4676776"/>
              <a:gd name="connsiteY8" fmla="*/ 0 h 4128803"/>
              <a:gd name="connsiteX0" fmla="*/ 0 w 4676776"/>
              <a:gd name="connsiteY0" fmla="*/ 0 h 4128803"/>
              <a:gd name="connsiteX1" fmla="*/ 4676776 w 4676776"/>
              <a:gd name="connsiteY1" fmla="*/ 0 h 4128803"/>
              <a:gd name="connsiteX2" fmla="*/ 4676775 w 4676776"/>
              <a:gd name="connsiteY2" fmla="*/ 3349340 h 4128803"/>
              <a:gd name="connsiteX3" fmla="*/ 3897312 w 4676776"/>
              <a:gd name="connsiteY3" fmla="*/ 4128803 h 4128803"/>
              <a:gd name="connsiteX4" fmla="*/ 779463 w 4676776"/>
              <a:gd name="connsiteY4" fmla="*/ 4128802 h 4128803"/>
              <a:gd name="connsiteX5" fmla="*/ 765106 w 4676776"/>
              <a:gd name="connsiteY5" fmla="*/ 4128077 h 4128803"/>
              <a:gd name="connsiteX6" fmla="*/ 0 w 4676776"/>
              <a:gd name="connsiteY6" fmla="*/ 4128077 h 4128803"/>
              <a:gd name="connsiteX7" fmla="*/ 0 w 4676776"/>
              <a:gd name="connsiteY7" fmla="*/ 3349339 h 4128803"/>
              <a:gd name="connsiteX8" fmla="*/ 0 w 4676776"/>
              <a:gd name="connsiteY8" fmla="*/ 0 h 412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6776" h="4128803">
                <a:moveTo>
                  <a:pt x="0" y="0"/>
                </a:moveTo>
                <a:lnTo>
                  <a:pt x="4676776" y="0"/>
                </a:lnTo>
                <a:cubicBezTo>
                  <a:pt x="4676776" y="1116447"/>
                  <a:pt x="4676775" y="2232893"/>
                  <a:pt x="4676775" y="3349340"/>
                </a:cubicBezTo>
                <a:cubicBezTo>
                  <a:pt x="4566283" y="3972621"/>
                  <a:pt x="4151708" y="4116241"/>
                  <a:pt x="3897312" y="4128803"/>
                </a:cubicBezTo>
                <a:lnTo>
                  <a:pt x="779463" y="4128802"/>
                </a:lnTo>
                <a:lnTo>
                  <a:pt x="765106" y="4128077"/>
                </a:lnTo>
                <a:lnTo>
                  <a:pt x="0" y="4128077"/>
                </a:lnTo>
                <a:lnTo>
                  <a:pt x="0" y="334933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4E1082-D5D1-4810-97D7-0D5AEA932D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613" y="600075"/>
            <a:ext cx="3186112" cy="2235200"/>
          </a:xfrm>
        </p:spPr>
        <p:txBody>
          <a:bodyPr anchor="ctr" anchorCtr="0"/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STATEMENT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95019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7C381BFD-055D-4669-A424-D4A60C7E65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D4B7A3C9-A513-4122-A938-FD8552F136CC}"/>
              </a:ext>
            </a:extLst>
          </p:cNvPr>
          <p:cNvGrpSpPr/>
          <p:nvPr userDrawn="1"/>
        </p:nvGrpSpPr>
        <p:grpSpPr>
          <a:xfrm>
            <a:off x="4980188" y="2158581"/>
            <a:ext cx="2231623" cy="2540837"/>
            <a:chOff x="4980188" y="2460171"/>
            <a:chExt cx="2231623" cy="2540837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2C8FA34E-B951-4E58-987E-D3D3299510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980188" y="2460171"/>
              <a:ext cx="2231623" cy="1762357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95C38451-3EC5-4A22-8BAD-6F2B17BAE50C}"/>
                </a:ext>
              </a:extLst>
            </p:cNvPr>
            <p:cNvSpPr txBox="1"/>
            <p:nvPr userDrawn="1"/>
          </p:nvSpPr>
          <p:spPr>
            <a:xfrm>
              <a:off x="4980188" y="4539343"/>
              <a:ext cx="2231623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BE" sz="3000" dirty="0">
                  <a:solidFill>
                    <a:schemeClr val="bg1"/>
                  </a:solidFill>
                </a:rPr>
                <a:t>DILBEEK.BE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0552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 14">
            <a:extLst>
              <a:ext uri="{FF2B5EF4-FFF2-40B4-BE49-F238E27FC236}">
                <a16:creationId xmlns:a16="http://schemas.microsoft.com/office/drawing/2014/main" id="{725A1C3A-F9CD-417C-9156-F43253402DD6}"/>
              </a:ext>
            </a:extLst>
          </p:cNvPr>
          <p:cNvSpPr/>
          <p:nvPr userDrawn="1"/>
        </p:nvSpPr>
        <p:spPr>
          <a:xfrm>
            <a:off x="0" y="0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>
              <a:solidFill>
                <a:schemeClr val="tx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ECB885-5627-452E-A878-9FC30477F7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3080658"/>
            <a:ext cx="9409454" cy="2122713"/>
          </a:xfrm>
        </p:spPr>
        <p:txBody>
          <a:bodyPr lIns="0" tIns="0" rIns="0" bIns="0" anchor="t" anchorCtr="0"/>
          <a:lstStyle>
            <a:lvl1pPr algn="l"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HOOFDTITEL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596F766-AD83-48E1-BFE2-A629A34924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8911" y="6345466"/>
            <a:ext cx="1417635" cy="284537"/>
          </a:xfrm>
          <a:prstGeom prst="rect">
            <a:avLst/>
          </a:prstGeom>
        </p:spPr>
      </p:pic>
      <p:sp>
        <p:nvSpPr>
          <p:cNvPr id="14" name="Tijdelijke aanduiding voor dianummer 5">
            <a:extLst>
              <a:ext uri="{FF2B5EF4-FFF2-40B4-BE49-F238E27FC236}">
                <a16:creationId xmlns:a16="http://schemas.microsoft.com/office/drawing/2014/main" id="{FEDC569F-B830-4C83-A37D-52C81C6E6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056323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14">
            <a:extLst>
              <a:ext uri="{FF2B5EF4-FFF2-40B4-BE49-F238E27FC236}">
                <a16:creationId xmlns:a16="http://schemas.microsoft.com/office/drawing/2014/main" id="{49ECA58B-4C8A-41E6-B1FF-8E4F83A1C4AF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19" name="Ondertitel 2">
            <a:extLst>
              <a:ext uri="{FF2B5EF4-FFF2-40B4-BE49-F238E27FC236}">
                <a16:creationId xmlns:a16="http://schemas.microsoft.com/office/drawing/2014/main" id="{DAE51B2F-60CC-44F6-9F0B-9AB16CB6F4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9457" y="4010816"/>
            <a:ext cx="9409454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Subtekst</a:t>
            </a:r>
            <a:endParaRPr lang="nl-BE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D2BB69BF-78CA-4169-92B6-3D36CDCC91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7" y="3019597"/>
            <a:ext cx="9409455" cy="7987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48768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titeldia 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 14">
            <a:extLst>
              <a:ext uri="{FF2B5EF4-FFF2-40B4-BE49-F238E27FC236}">
                <a16:creationId xmlns:a16="http://schemas.microsoft.com/office/drawing/2014/main" id="{B4ADCE44-28AD-4AA7-B6BD-48D632D2E7AE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6563EEA-72BF-4936-B62C-6D41B25FC5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743200" cy="6119999"/>
          </a:xfrm>
        </p:spPr>
        <p:txBody>
          <a:bodyPr/>
          <a:lstStyle/>
          <a:p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E5F6494-288D-4C2E-AAC1-1E6E7DBAB4ED}"/>
              </a:ext>
            </a:extLst>
          </p:cNvPr>
          <p:cNvSpPr/>
          <p:nvPr userDrawn="1"/>
        </p:nvSpPr>
        <p:spPr>
          <a:xfrm>
            <a:off x="0" y="3052950"/>
            <a:ext cx="276227" cy="3805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4A799AC-4C82-4149-B4A3-4E350079E6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1399" y="3080658"/>
            <a:ext cx="6927511" cy="783771"/>
          </a:xfrm>
        </p:spPr>
        <p:txBody>
          <a:bodyPr lIns="0" tIns="0" rIns="0" bIns="0" anchor="t" anchorCtr="0"/>
          <a:lstStyle>
            <a:lvl1pPr algn="l"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C11EBB4D-FDC5-4279-B8F5-56AB845723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1399" y="4010816"/>
            <a:ext cx="6927511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Subtekst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336476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dia 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5B3A23C-BA4D-4483-944C-030C27CDC2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7" y="1948544"/>
            <a:ext cx="9409454" cy="3407002"/>
          </a:xfrm>
        </p:spPr>
        <p:txBody>
          <a:bodyPr/>
          <a:lstStyle>
            <a:lvl1pPr>
              <a:defRPr b="1" i="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/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800102"/>
            <a:ext cx="9409454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6332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btiteldia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14">
            <a:extLst>
              <a:ext uri="{FF2B5EF4-FFF2-40B4-BE49-F238E27FC236}">
                <a16:creationId xmlns:a16="http://schemas.microsoft.com/office/drawing/2014/main" id="{A7BA0A28-2C0E-44C5-882F-5218617CD23A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26" name="Tijdelijke aanduiding voor afbeelding 25">
            <a:extLst>
              <a:ext uri="{FF2B5EF4-FFF2-40B4-BE49-F238E27FC236}">
                <a16:creationId xmlns:a16="http://schemas.microsoft.com/office/drawing/2014/main" id="{A224E950-9C51-4D52-8841-41603C0EFD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6798" y="-9525"/>
            <a:ext cx="5829506" cy="6119630"/>
          </a:xfrm>
          <a:custGeom>
            <a:avLst/>
            <a:gdLst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7302"/>
              <a:gd name="connsiteY0" fmla="*/ 0 h 4910083"/>
              <a:gd name="connsiteX1" fmla="*/ 3897313 w 4677302"/>
              <a:gd name="connsiteY1" fmla="*/ 0 h 4910083"/>
              <a:gd name="connsiteX2" fmla="*/ 4676776 w 4677302"/>
              <a:gd name="connsiteY2" fmla="*/ 779463 h 4910083"/>
              <a:gd name="connsiteX3" fmla="*/ 4676775 w 4677302"/>
              <a:gd name="connsiteY3" fmla="*/ 4128803 h 4910083"/>
              <a:gd name="connsiteX4" fmla="*/ 3897312 w 4677302"/>
              <a:gd name="connsiteY4" fmla="*/ 4908266 h 4910083"/>
              <a:gd name="connsiteX5" fmla="*/ 779463 w 4677302"/>
              <a:gd name="connsiteY5" fmla="*/ 4908265 h 4910083"/>
              <a:gd name="connsiteX6" fmla="*/ 765106 w 4677302"/>
              <a:gd name="connsiteY6" fmla="*/ 4907540 h 4910083"/>
              <a:gd name="connsiteX7" fmla="*/ 0 w 4677302"/>
              <a:gd name="connsiteY7" fmla="*/ 4907540 h 4910083"/>
              <a:gd name="connsiteX8" fmla="*/ 0 w 4677302"/>
              <a:gd name="connsiteY8" fmla="*/ 4128802 h 4910083"/>
              <a:gd name="connsiteX9" fmla="*/ 0 w 4677302"/>
              <a:gd name="connsiteY9" fmla="*/ 779463 h 4910083"/>
              <a:gd name="connsiteX10" fmla="*/ 0 w 4677302"/>
              <a:gd name="connsiteY10" fmla="*/ 577 h 4910083"/>
              <a:gd name="connsiteX11" fmla="*/ 768037 w 4677302"/>
              <a:gd name="connsiteY11" fmla="*/ 577 h 4910083"/>
              <a:gd name="connsiteX12" fmla="*/ 779463 w 4677302"/>
              <a:gd name="connsiteY12" fmla="*/ 0 h 491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77302" h="4910083">
                <a:moveTo>
                  <a:pt x="779463" y="0"/>
                </a:moveTo>
                <a:lnTo>
                  <a:pt x="3897313" y="0"/>
                </a:lnTo>
                <a:cubicBezTo>
                  <a:pt x="4327799" y="0"/>
                  <a:pt x="4676776" y="187052"/>
                  <a:pt x="4676776" y="779463"/>
                </a:cubicBezTo>
                <a:cubicBezTo>
                  <a:pt x="4676776" y="1895910"/>
                  <a:pt x="4676775" y="3012356"/>
                  <a:pt x="4676775" y="4128803"/>
                </a:cubicBezTo>
                <a:cubicBezTo>
                  <a:pt x="4689877" y="4598592"/>
                  <a:pt x="4459531" y="4938045"/>
                  <a:pt x="3897312" y="4908266"/>
                </a:cubicBezTo>
                <a:lnTo>
                  <a:pt x="779463" y="4908265"/>
                </a:lnTo>
                <a:lnTo>
                  <a:pt x="765106" y="4907540"/>
                </a:lnTo>
                <a:lnTo>
                  <a:pt x="0" y="4907540"/>
                </a:lnTo>
                <a:lnTo>
                  <a:pt x="0" y="4128802"/>
                </a:lnTo>
                <a:lnTo>
                  <a:pt x="0" y="779463"/>
                </a:lnTo>
                <a:lnTo>
                  <a:pt x="0" y="577"/>
                </a:lnTo>
                <a:lnTo>
                  <a:pt x="768037" y="577"/>
                </a:lnTo>
                <a:lnTo>
                  <a:pt x="779463" y="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nl-BE" dirty="0"/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D8E828C2-8807-46AD-AF16-DE3DA4C98C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9458" y="4010816"/>
            <a:ext cx="4495799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Subtekst</a:t>
            </a:r>
            <a:endParaRPr lang="nl-BE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99A97912-C71F-4FD0-B986-8EFBDB304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8" y="3019597"/>
            <a:ext cx="4495800" cy="7987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97703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dia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8D52633-5B9B-46F1-9329-E93BED6CCE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Graphic 4">
            <a:extLst>
              <a:ext uri="{FF2B5EF4-FFF2-40B4-BE49-F238E27FC236}">
                <a16:creationId xmlns:a16="http://schemas.microsoft.com/office/drawing/2014/main" id="{15A42311-7242-4BBF-93B7-2AEB96153BD4}"/>
              </a:ext>
            </a:extLst>
          </p:cNvPr>
          <p:cNvSpPr/>
          <p:nvPr/>
        </p:nvSpPr>
        <p:spPr>
          <a:xfrm>
            <a:off x="273558" y="266700"/>
            <a:ext cx="11654790" cy="5843778"/>
          </a:xfrm>
          <a:custGeom>
            <a:avLst/>
            <a:gdLst>
              <a:gd name="connsiteX0" fmla="*/ 269748 w 11654790"/>
              <a:gd name="connsiteY0" fmla="*/ 5843778 h 5843778"/>
              <a:gd name="connsiteX1" fmla="*/ 269748 w 11654790"/>
              <a:gd name="connsiteY1" fmla="*/ 2799588 h 5843778"/>
              <a:gd name="connsiteX2" fmla="*/ 0 w 11654790"/>
              <a:gd name="connsiteY2" fmla="*/ 2799588 h 5843778"/>
              <a:gd name="connsiteX3" fmla="*/ 0 w 11654790"/>
              <a:gd name="connsiteY3" fmla="*/ 0 h 5843778"/>
              <a:gd name="connsiteX4" fmla="*/ 10848594 w 11654790"/>
              <a:gd name="connsiteY4" fmla="*/ 0 h 5843778"/>
              <a:gd name="connsiteX5" fmla="*/ 11654790 w 11654790"/>
              <a:gd name="connsiteY5" fmla="*/ 806196 h 5843778"/>
              <a:gd name="connsiteX6" fmla="*/ 11654790 w 11654790"/>
              <a:gd name="connsiteY6" fmla="*/ 5036820 h 5843778"/>
              <a:gd name="connsiteX7" fmla="*/ 10848594 w 11654790"/>
              <a:gd name="connsiteY7" fmla="*/ 5843016 h 5843778"/>
              <a:gd name="connsiteX8" fmla="*/ 269748 w 11654790"/>
              <a:gd name="connsiteY8" fmla="*/ 5843016 h 584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4790" h="5843778">
                <a:moveTo>
                  <a:pt x="269748" y="5843778"/>
                </a:moveTo>
                <a:lnTo>
                  <a:pt x="269748" y="2799588"/>
                </a:lnTo>
                <a:lnTo>
                  <a:pt x="0" y="2799588"/>
                </a:lnTo>
                <a:lnTo>
                  <a:pt x="0" y="0"/>
                </a:lnTo>
                <a:lnTo>
                  <a:pt x="10848594" y="0"/>
                </a:lnTo>
                <a:cubicBezTo>
                  <a:pt x="11294364" y="0"/>
                  <a:pt x="11654790" y="361188"/>
                  <a:pt x="11654790" y="806196"/>
                </a:cubicBezTo>
                <a:lnTo>
                  <a:pt x="11654790" y="5036820"/>
                </a:lnTo>
                <a:cubicBezTo>
                  <a:pt x="11654790" y="5482590"/>
                  <a:pt x="11293602" y="5843016"/>
                  <a:pt x="10848594" y="5843016"/>
                </a:cubicBezTo>
                <a:lnTo>
                  <a:pt x="269748" y="5843016"/>
                </a:ln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471" y="6340651"/>
            <a:ext cx="360301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7" y="1948544"/>
            <a:ext cx="9409454" cy="3407002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800102"/>
            <a:ext cx="9409454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36529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skstdia me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23C9F4CE-EB6A-4758-B7BD-7F3648976923}"/>
              </a:ext>
            </a:extLst>
          </p:cNvPr>
          <p:cNvSpPr/>
          <p:nvPr userDrawn="1"/>
        </p:nvSpPr>
        <p:spPr>
          <a:xfrm>
            <a:off x="272142" y="265347"/>
            <a:ext cx="3820888" cy="5841766"/>
          </a:xfrm>
          <a:custGeom>
            <a:avLst/>
            <a:gdLst>
              <a:gd name="connsiteX0" fmla="*/ 0 w 3820888"/>
              <a:gd name="connsiteY0" fmla="*/ 0 h 5841766"/>
              <a:gd name="connsiteX1" fmla="*/ 636827 w 3820888"/>
              <a:gd name="connsiteY1" fmla="*/ 0 h 5841766"/>
              <a:gd name="connsiteX2" fmla="*/ 2134612 w 3820888"/>
              <a:gd name="connsiteY2" fmla="*/ 0 h 5841766"/>
              <a:gd name="connsiteX3" fmla="*/ 3184061 w 3820888"/>
              <a:gd name="connsiteY3" fmla="*/ 0 h 5841766"/>
              <a:gd name="connsiteX4" fmla="*/ 3820888 w 3820888"/>
              <a:gd name="connsiteY4" fmla="*/ 636827 h 5841766"/>
              <a:gd name="connsiteX5" fmla="*/ 3820888 w 3820888"/>
              <a:gd name="connsiteY5" fmla="*/ 5204939 h 5841766"/>
              <a:gd name="connsiteX6" fmla="*/ 3184061 w 3820888"/>
              <a:gd name="connsiteY6" fmla="*/ 5841766 h 5841766"/>
              <a:gd name="connsiteX7" fmla="*/ 2134612 w 3820888"/>
              <a:gd name="connsiteY7" fmla="*/ 5841766 h 5841766"/>
              <a:gd name="connsiteX8" fmla="*/ 636827 w 3820888"/>
              <a:gd name="connsiteY8" fmla="*/ 5841766 h 5841766"/>
              <a:gd name="connsiteX9" fmla="*/ 0 w 3820888"/>
              <a:gd name="connsiteY9" fmla="*/ 5841766 h 5841766"/>
              <a:gd name="connsiteX10" fmla="*/ 0 w 3820888"/>
              <a:gd name="connsiteY10" fmla="*/ 5204939 h 5841766"/>
              <a:gd name="connsiteX11" fmla="*/ 0 w 3820888"/>
              <a:gd name="connsiteY11" fmla="*/ 636827 h 584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0888" h="5841766">
                <a:moveTo>
                  <a:pt x="0" y="0"/>
                </a:moveTo>
                <a:lnTo>
                  <a:pt x="636827" y="0"/>
                </a:lnTo>
                <a:lnTo>
                  <a:pt x="2134612" y="0"/>
                </a:lnTo>
                <a:lnTo>
                  <a:pt x="3184061" y="0"/>
                </a:lnTo>
                <a:cubicBezTo>
                  <a:pt x="3535771" y="0"/>
                  <a:pt x="3820888" y="285117"/>
                  <a:pt x="3820888" y="636827"/>
                </a:cubicBezTo>
                <a:lnTo>
                  <a:pt x="3820888" y="5204939"/>
                </a:lnTo>
                <a:cubicBezTo>
                  <a:pt x="3820888" y="5556649"/>
                  <a:pt x="3535771" y="5841766"/>
                  <a:pt x="3184061" y="5841766"/>
                </a:cubicBezTo>
                <a:lnTo>
                  <a:pt x="2134612" y="5841766"/>
                </a:lnTo>
                <a:lnTo>
                  <a:pt x="636827" y="5841766"/>
                </a:lnTo>
                <a:lnTo>
                  <a:pt x="0" y="5841766"/>
                </a:lnTo>
                <a:lnTo>
                  <a:pt x="0" y="5204939"/>
                </a:lnTo>
                <a:lnTo>
                  <a:pt x="0" y="636827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6171" y="1948544"/>
            <a:ext cx="5762740" cy="4109354"/>
          </a:xfrm>
        </p:spPr>
        <p:txBody>
          <a:bodyPr/>
          <a:lstStyle>
            <a:lvl1pPr>
              <a:defRPr b="1" i="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/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46171" y="800102"/>
            <a:ext cx="5762740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250851-936E-4A02-87E8-AEBE2375A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5163" y="701675"/>
            <a:ext cx="3075564" cy="4922838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STATEMENT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9684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7C381BFD-055D-4669-A424-D4A60C7E65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D4B7A3C9-A513-4122-A938-FD8552F136CC}"/>
              </a:ext>
            </a:extLst>
          </p:cNvPr>
          <p:cNvGrpSpPr/>
          <p:nvPr userDrawn="1"/>
        </p:nvGrpSpPr>
        <p:grpSpPr>
          <a:xfrm>
            <a:off x="4980188" y="2158581"/>
            <a:ext cx="2231623" cy="2540837"/>
            <a:chOff x="4980188" y="2460171"/>
            <a:chExt cx="2231623" cy="2540837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2C8FA34E-B951-4E58-987E-D3D3299510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980188" y="2460171"/>
              <a:ext cx="2231623" cy="1762357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95C38451-3EC5-4A22-8BAD-6F2B17BAE50C}"/>
                </a:ext>
              </a:extLst>
            </p:cNvPr>
            <p:cNvSpPr txBox="1"/>
            <p:nvPr userDrawn="1"/>
          </p:nvSpPr>
          <p:spPr>
            <a:xfrm>
              <a:off x="4980188" y="4539343"/>
              <a:ext cx="2231623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BE" sz="3000" dirty="0"/>
                <a:t>DILBEEK.BE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39361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14">
            <a:extLst>
              <a:ext uri="{FF2B5EF4-FFF2-40B4-BE49-F238E27FC236}">
                <a16:creationId xmlns:a16="http://schemas.microsoft.com/office/drawing/2014/main" id="{49ECA58B-4C8A-41E6-B1FF-8E4F83A1C4AF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rgbClr val="0E3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19" name="Ondertitel 2">
            <a:extLst>
              <a:ext uri="{FF2B5EF4-FFF2-40B4-BE49-F238E27FC236}">
                <a16:creationId xmlns:a16="http://schemas.microsoft.com/office/drawing/2014/main" id="{DAE51B2F-60CC-44F6-9F0B-9AB16CB6F4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9457" y="4010816"/>
            <a:ext cx="9409454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Subtekst</a:t>
            </a:r>
            <a:endParaRPr lang="nl-BE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D2BB69BF-78CA-4169-92B6-3D36CDCC91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7" y="3019597"/>
            <a:ext cx="9409455" cy="7987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020550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eldia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14">
            <a:extLst>
              <a:ext uri="{FF2B5EF4-FFF2-40B4-BE49-F238E27FC236}">
                <a16:creationId xmlns:a16="http://schemas.microsoft.com/office/drawing/2014/main" id="{A7BA0A28-2C0E-44C5-882F-5218617CD23A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26" name="Tijdelijke aanduiding voor afbeelding 25">
            <a:extLst>
              <a:ext uri="{FF2B5EF4-FFF2-40B4-BE49-F238E27FC236}">
                <a16:creationId xmlns:a16="http://schemas.microsoft.com/office/drawing/2014/main" id="{A224E950-9C51-4D52-8841-41603C0EFD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6798" y="-9525"/>
            <a:ext cx="5829506" cy="6119630"/>
          </a:xfrm>
          <a:custGeom>
            <a:avLst/>
            <a:gdLst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7302"/>
              <a:gd name="connsiteY0" fmla="*/ 0 h 4910083"/>
              <a:gd name="connsiteX1" fmla="*/ 3897313 w 4677302"/>
              <a:gd name="connsiteY1" fmla="*/ 0 h 4910083"/>
              <a:gd name="connsiteX2" fmla="*/ 4676776 w 4677302"/>
              <a:gd name="connsiteY2" fmla="*/ 779463 h 4910083"/>
              <a:gd name="connsiteX3" fmla="*/ 4676775 w 4677302"/>
              <a:gd name="connsiteY3" fmla="*/ 4128803 h 4910083"/>
              <a:gd name="connsiteX4" fmla="*/ 3897312 w 4677302"/>
              <a:gd name="connsiteY4" fmla="*/ 4908266 h 4910083"/>
              <a:gd name="connsiteX5" fmla="*/ 779463 w 4677302"/>
              <a:gd name="connsiteY5" fmla="*/ 4908265 h 4910083"/>
              <a:gd name="connsiteX6" fmla="*/ 765106 w 4677302"/>
              <a:gd name="connsiteY6" fmla="*/ 4907540 h 4910083"/>
              <a:gd name="connsiteX7" fmla="*/ 0 w 4677302"/>
              <a:gd name="connsiteY7" fmla="*/ 4907540 h 4910083"/>
              <a:gd name="connsiteX8" fmla="*/ 0 w 4677302"/>
              <a:gd name="connsiteY8" fmla="*/ 4128802 h 4910083"/>
              <a:gd name="connsiteX9" fmla="*/ 0 w 4677302"/>
              <a:gd name="connsiteY9" fmla="*/ 779463 h 4910083"/>
              <a:gd name="connsiteX10" fmla="*/ 0 w 4677302"/>
              <a:gd name="connsiteY10" fmla="*/ 577 h 4910083"/>
              <a:gd name="connsiteX11" fmla="*/ 768037 w 4677302"/>
              <a:gd name="connsiteY11" fmla="*/ 577 h 4910083"/>
              <a:gd name="connsiteX12" fmla="*/ 779463 w 4677302"/>
              <a:gd name="connsiteY12" fmla="*/ 0 h 491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77302" h="4910083">
                <a:moveTo>
                  <a:pt x="779463" y="0"/>
                </a:moveTo>
                <a:lnTo>
                  <a:pt x="3897313" y="0"/>
                </a:lnTo>
                <a:cubicBezTo>
                  <a:pt x="4327799" y="0"/>
                  <a:pt x="4676776" y="187052"/>
                  <a:pt x="4676776" y="779463"/>
                </a:cubicBezTo>
                <a:cubicBezTo>
                  <a:pt x="4676776" y="1895910"/>
                  <a:pt x="4676775" y="3012356"/>
                  <a:pt x="4676775" y="4128803"/>
                </a:cubicBezTo>
                <a:cubicBezTo>
                  <a:pt x="4689877" y="4598592"/>
                  <a:pt x="4459531" y="4938045"/>
                  <a:pt x="3897312" y="4908266"/>
                </a:cubicBezTo>
                <a:lnTo>
                  <a:pt x="779463" y="4908265"/>
                </a:lnTo>
                <a:lnTo>
                  <a:pt x="765106" y="4907540"/>
                </a:lnTo>
                <a:lnTo>
                  <a:pt x="0" y="4907540"/>
                </a:lnTo>
                <a:lnTo>
                  <a:pt x="0" y="4128802"/>
                </a:lnTo>
                <a:lnTo>
                  <a:pt x="0" y="779463"/>
                </a:lnTo>
                <a:lnTo>
                  <a:pt x="0" y="577"/>
                </a:lnTo>
                <a:lnTo>
                  <a:pt x="768037" y="577"/>
                </a:lnTo>
                <a:lnTo>
                  <a:pt x="779463" y="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nl-BE" dirty="0"/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D8E828C2-8807-46AD-AF16-DE3DA4C98C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9458" y="4010816"/>
            <a:ext cx="4495799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Subtekst</a:t>
            </a:r>
            <a:endParaRPr lang="nl-BE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99A97912-C71F-4FD0-B986-8EFBDB304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8" y="3019597"/>
            <a:ext cx="4495800" cy="7987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4806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kstdia 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5B3A23C-BA4D-4483-944C-030C27CDC2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7" y="1948544"/>
            <a:ext cx="9409454" cy="3407002"/>
          </a:xfrm>
        </p:spPr>
        <p:txBody>
          <a:bodyPr/>
          <a:lstStyle>
            <a:lvl1pPr>
              <a:defRPr b="1" i="0">
                <a:solidFill>
                  <a:schemeClr val="accent5"/>
                </a:solidFill>
              </a:defRPr>
            </a:lvl1pPr>
            <a:lvl2pPr>
              <a:defRPr/>
            </a:lvl2pPr>
            <a:lvl3pPr>
              <a:defRPr>
                <a:solidFill>
                  <a:schemeClr val="accent5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800102"/>
            <a:ext cx="9409454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303958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kstdia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8D52633-5B9B-46F1-9329-E93BED6CCE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Graphic 4">
            <a:extLst>
              <a:ext uri="{FF2B5EF4-FFF2-40B4-BE49-F238E27FC236}">
                <a16:creationId xmlns:a16="http://schemas.microsoft.com/office/drawing/2014/main" id="{15A42311-7242-4BBF-93B7-2AEB96153BD4}"/>
              </a:ext>
            </a:extLst>
          </p:cNvPr>
          <p:cNvSpPr/>
          <p:nvPr/>
        </p:nvSpPr>
        <p:spPr>
          <a:xfrm>
            <a:off x="273558" y="266700"/>
            <a:ext cx="11654790" cy="5843778"/>
          </a:xfrm>
          <a:custGeom>
            <a:avLst/>
            <a:gdLst>
              <a:gd name="connsiteX0" fmla="*/ 269748 w 11654790"/>
              <a:gd name="connsiteY0" fmla="*/ 5843778 h 5843778"/>
              <a:gd name="connsiteX1" fmla="*/ 269748 w 11654790"/>
              <a:gd name="connsiteY1" fmla="*/ 2799588 h 5843778"/>
              <a:gd name="connsiteX2" fmla="*/ 0 w 11654790"/>
              <a:gd name="connsiteY2" fmla="*/ 2799588 h 5843778"/>
              <a:gd name="connsiteX3" fmla="*/ 0 w 11654790"/>
              <a:gd name="connsiteY3" fmla="*/ 0 h 5843778"/>
              <a:gd name="connsiteX4" fmla="*/ 10848594 w 11654790"/>
              <a:gd name="connsiteY4" fmla="*/ 0 h 5843778"/>
              <a:gd name="connsiteX5" fmla="*/ 11654790 w 11654790"/>
              <a:gd name="connsiteY5" fmla="*/ 806196 h 5843778"/>
              <a:gd name="connsiteX6" fmla="*/ 11654790 w 11654790"/>
              <a:gd name="connsiteY6" fmla="*/ 5036820 h 5843778"/>
              <a:gd name="connsiteX7" fmla="*/ 10848594 w 11654790"/>
              <a:gd name="connsiteY7" fmla="*/ 5843016 h 5843778"/>
              <a:gd name="connsiteX8" fmla="*/ 269748 w 11654790"/>
              <a:gd name="connsiteY8" fmla="*/ 5843016 h 584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4790" h="5843778">
                <a:moveTo>
                  <a:pt x="269748" y="5843778"/>
                </a:moveTo>
                <a:lnTo>
                  <a:pt x="269748" y="2799588"/>
                </a:lnTo>
                <a:lnTo>
                  <a:pt x="0" y="2799588"/>
                </a:lnTo>
                <a:lnTo>
                  <a:pt x="0" y="0"/>
                </a:lnTo>
                <a:lnTo>
                  <a:pt x="10848594" y="0"/>
                </a:lnTo>
                <a:cubicBezTo>
                  <a:pt x="11294364" y="0"/>
                  <a:pt x="11654790" y="361188"/>
                  <a:pt x="11654790" y="806196"/>
                </a:cubicBezTo>
                <a:lnTo>
                  <a:pt x="11654790" y="5036820"/>
                </a:lnTo>
                <a:cubicBezTo>
                  <a:pt x="11654790" y="5482590"/>
                  <a:pt x="11293602" y="5843016"/>
                  <a:pt x="10848594" y="5843016"/>
                </a:cubicBezTo>
                <a:lnTo>
                  <a:pt x="269748" y="5843016"/>
                </a:ln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471" y="6340651"/>
            <a:ext cx="360301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7" y="1948544"/>
            <a:ext cx="9409454" cy="3407002"/>
          </a:xfrm>
        </p:spPr>
        <p:txBody>
          <a:bodyPr/>
          <a:lstStyle>
            <a:lvl1pPr>
              <a:defRPr b="1" i="0">
                <a:solidFill>
                  <a:schemeClr val="accent5"/>
                </a:solidFill>
              </a:defRPr>
            </a:lvl1pPr>
            <a:lvl2pPr>
              <a:defRPr/>
            </a:lvl2pPr>
            <a:lvl3pPr>
              <a:defRPr>
                <a:solidFill>
                  <a:schemeClr val="accent5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800102"/>
            <a:ext cx="9409454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6342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skstdia me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23C9F4CE-EB6A-4758-B7BD-7F3648976923}"/>
              </a:ext>
            </a:extLst>
          </p:cNvPr>
          <p:cNvSpPr/>
          <p:nvPr userDrawn="1"/>
        </p:nvSpPr>
        <p:spPr>
          <a:xfrm>
            <a:off x="272142" y="265347"/>
            <a:ext cx="3820888" cy="5841766"/>
          </a:xfrm>
          <a:custGeom>
            <a:avLst/>
            <a:gdLst>
              <a:gd name="connsiteX0" fmla="*/ 0 w 3820888"/>
              <a:gd name="connsiteY0" fmla="*/ 0 h 5841766"/>
              <a:gd name="connsiteX1" fmla="*/ 636827 w 3820888"/>
              <a:gd name="connsiteY1" fmla="*/ 0 h 5841766"/>
              <a:gd name="connsiteX2" fmla="*/ 2134612 w 3820888"/>
              <a:gd name="connsiteY2" fmla="*/ 0 h 5841766"/>
              <a:gd name="connsiteX3" fmla="*/ 3184061 w 3820888"/>
              <a:gd name="connsiteY3" fmla="*/ 0 h 5841766"/>
              <a:gd name="connsiteX4" fmla="*/ 3820888 w 3820888"/>
              <a:gd name="connsiteY4" fmla="*/ 636827 h 5841766"/>
              <a:gd name="connsiteX5" fmla="*/ 3820888 w 3820888"/>
              <a:gd name="connsiteY5" fmla="*/ 5204939 h 5841766"/>
              <a:gd name="connsiteX6" fmla="*/ 3184061 w 3820888"/>
              <a:gd name="connsiteY6" fmla="*/ 5841766 h 5841766"/>
              <a:gd name="connsiteX7" fmla="*/ 2134612 w 3820888"/>
              <a:gd name="connsiteY7" fmla="*/ 5841766 h 5841766"/>
              <a:gd name="connsiteX8" fmla="*/ 636827 w 3820888"/>
              <a:gd name="connsiteY8" fmla="*/ 5841766 h 5841766"/>
              <a:gd name="connsiteX9" fmla="*/ 0 w 3820888"/>
              <a:gd name="connsiteY9" fmla="*/ 5841766 h 5841766"/>
              <a:gd name="connsiteX10" fmla="*/ 0 w 3820888"/>
              <a:gd name="connsiteY10" fmla="*/ 5204939 h 5841766"/>
              <a:gd name="connsiteX11" fmla="*/ 0 w 3820888"/>
              <a:gd name="connsiteY11" fmla="*/ 636827 h 584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0888" h="5841766">
                <a:moveTo>
                  <a:pt x="0" y="0"/>
                </a:moveTo>
                <a:lnTo>
                  <a:pt x="636827" y="0"/>
                </a:lnTo>
                <a:lnTo>
                  <a:pt x="2134612" y="0"/>
                </a:lnTo>
                <a:lnTo>
                  <a:pt x="3184061" y="0"/>
                </a:lnTo>
                <a:cubicBezTo>
                  <a:pt x="3535771" y="0"/>
                  <a:pt x="3820888" y="285117"/>
                  <a:pt x="3820888" y="636827"/>
                </a:cubicBezTo>
                <a:lnTo>
                  <a:pt x="3820888" y="5204939"/>
                </a:lnTo>
                <a:cubicBezTo>
                  <a:pt x="3820888" y="5556649"/>
                  <a:pt x="3535771" y="5841766"/>
                  <a:pt x="3184061" y="5841766"/>
                </a:cubicBezTo>
                <a:lnTo>
                  <a:pt x="2134612" y="5841766"/>
                </a:lnTo>
                <a:lnTo>
                  <a:pt x="636827" y="5841766"/>
                </a:lnTo>
                <a:lnTo>
                  <a:pt x="0" y="5841766"/>
                </a:lnTo>
                <a:lnTo>
                  <a:pt x="0" y="5204939"/>
                </a:lnTo>
                <a:lnTo>
                  <a:pt x="0" y="63682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6171" y="1948544"/>
            <a:ext cx="5762740" cy="4109354"/>
          </a:xfrm>
        </p:spPr>
        <p:txBody>
          <a:bodyPr/>
          <a:lstStyle>
            <a:lvl1pPr>
              <a:defRPr b="1" i="0">
                <a:solidFill>
                  <a:schemeClr val="accent5"/>
                </a:solidFill>
              </a:defRPr>
            </a:lvl1pPr>
            <a:lvl2pPr>
              <a:defRPr/>
            </a:lvl2pPr>
            <a:lvl3pPr>
              <a:defRPr>
                <a:solidFill>
                  <a:schemeClr val="accent5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46171" y="800102"/>
            <a:ext cx="5762740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250851-936E-4A02-87E8-AEBE2375A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5163" y="701675"/>
            <a:ext cx="3075564" cy="4922838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STATEMENT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467655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7C381BFD-055D-4669-A424-D4A60C7E65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3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D4B7A3C9-A513-4122-A938-FD8552F136CC}"/>
              </a:ext>
            </a:extLst>
          </p:cNvPr>
          <p:cNvGrpSpPr/>
          <p:nvPr userDrawn="1"/>
        </p:nvGrpSpPr>
        <p:grpSpPr>
          <a:xfrm>
            <a:off x="4980188" y="2158581"/>
            <a:ext cx="2231623" cy="2540837"/>
            <a:chOff x="4980188" y="2460171"/>
            <a:chExt cx="2231623" cy="2540837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2C8FA34E-B951-4E58-987E-D3D3299510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980188" y="2460171"/>
              <a:ext cx="2231623" cy="1762357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95C38451-3EC5-4A22-8BAD-6F2B17BAE50C}"/>
                </a:ext>
              </a:extLst>
            </p:cNvPr>
            <p:cNvSpPr txBox="1"/>
            <p:nvPr userDrawn="1"/>
          </p:nvSpPr>
          <p:spPr>
            <a:xfrm>
              <a:off x="4980188" y="4539343"/>
              <a:ext cx="2231623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BE" sz="3000" dirty="0"/>
                <a:t>DILBEEK.BE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49414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14">
            <a:extLst>
              <a:ext uri="{FF2B5EF4-FFF2-40B4-BE49-F238E27FC236}">
                <a16:creationId xmlns:a16="http://schemas.microsoft.com/office/drawing/2014/main" id="{49ECA58B-4C8A-41E6-B1FF-8E4F83A1C4AF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rgbClr val="4B4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19" name="Ondertitel 2">
            <a:extLst>
              <a:ext uri="{FF2B5EF4-FFF2-40B4-BE49-F238E27FC236}">
                <a16:creationId xmlns:a16="http://schemas.microsoft.com/office/drawing/2014/main" id="{DAE51B2F-60CC-44F6-9F0B-9AB16CB6F4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9457" y="4010816"/>
            <a:ext cx="9409454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Subtekst</a:t>
            </a:r>
            <a:endParaRPr lang="nl-BE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D2BB69BF-78CA-4169-92B6-3D36CDCC91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7" y="3019597"/>
            <a:ext cx="9409455" cy="7987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0157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btiteldia 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 14">
            <a:extLst>
              <a:ext uri="{FF2B5EF4-FFF2-40B4-BE49-F238E27FC236}">
                <a16:creationId xmlns:a16="http://schemas.microsoft.com/office/drawing/2014/main" id="{B4ADCE44-28AD-4AA7-B6BD-48D632D2E7AE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6563EEA-72BF-4936-B62C-6D41B25FC5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743200" cy="6119999"/>
          </a:xfrm>
        </p:spPr>
        <p:txBody>
          <a:bodyPr/>
          <a:lstStyle/>
          <a:p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E5F6494-288D-4C2E-AAC1-1E6E7DBAB4ED}"/>
              </a:ext>
            </a:extLst>
          </p:cNvPr>
          <p:cNvSpPr/>
          <p:nvPr userDrawn="1"/>
        </p:nvSpPr>
        <p:spPr>
          <a:xfrm>
            <a:off x="0" y="3052950"/>
            <a:ext cx="276227" cy="3805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4A799AC-4C82-4149-B4A3-4E350079E6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1399" y="3080658"/>
            <a:ext cx="6927511" cy="783771"/>
          </a:xfrm>
        </p:spPr>
        <p:txBody>
          <a:bodyPr lIns="0" tIns="0" rIns="0" bIns="0" anchor="t" anchorCtr="0"/>
          <a:lstStyle>
            <a:lvl1pPr algn="l"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C11EBB4D-FDC5-4279-B8F5-56AB845723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1399" y="4010816"/>
            <a:ext cx="6927511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Subtekst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919812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ubtiteldia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14">
            <a:extLst>
              <a:ext uri="{FF2B5EF4-FFF2-40B4-BE49-F238E27FC236}">
                <a16:creationId xmlns:a16="http://schemas.microsoft.com/office/drawing/2014/main" id="{A7BA0A28-2C0E-44C5-882F-5218617CD23A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rgbClr val="4B4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>
              <a:solidFill>
                <a:srgbClr val="4B4D52"/>
              </a:solidFill>
            </a:endParaRP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26" name="Tijdelijke aanduiding voor afbeelding 25">
            <a:extLst>
              <a:ext uri="{FF2B5EF4-FFF2-40B4-BE49-F238E27FC236}">
                <a16:creationId xmlns:a16="http://schemas.microsoft.com/office/drawing/2014/main" id="{A224E950-9C51-4D52-8841-41603C0EFD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6798" y="-9525"/>
            <a:ext cx="5829506" cy="6119630"/>
          </a:xfrm>
          <a:custGeom>
            <a:avLst/>
            <a:gdLst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7302"/>
              <a:gd name="connsiteY0" fmla="*/ 0 h 4910083"/>
              <a:gd name="connsiteX1" fmla="*/ 3897313 w 4677302"/>
              <a:gd name="connsiteY1" fmla="*/ 0 h 4910083"/>
              <a:gd name="connsiteX2" fmla="*/ 4676776 w 4677302"/>
              <a:gd name="connsiteY2" fmla="*/ 779463 h 4910083"/>
              <a:gd name="connsiteX3" fmla="*/ 4676775 w 4677302"/>
              <a:gd name="connsiteY3" fmla="*/ 4128803 h 4910083"/>
              <a:gd name="connsiteX4" fmla="*/ 3897312 w 4677302"/>
              <a:gd name="connsiteY4" fmla="*/ 4908266 h 4910083"/>
              <a:gd name="connsiteX5" fmla="*/ 779463 w 4677302"/>
              <a:gd name="connsiteY5" fmla="*/ 4908265 h 4910083"/>
              <a:gd name="connsiteX6" fmla="*/ 765106 w 4677302"/>
              <a:gd name="connsiteY6" fmla="*/ 4907540 h 4910083"/>
              <a:gd name="connsiteX7" fmla="*/ 0 w 4677302"/>
              <a:gd name="connsiteY7" fmla="*/ 4907540 h 4910083"/>
              <a:gd name="connsiteX8" fmla="*/ 0 w 4677302"/>
              <a:gd name="connsiteY8" fmla="*/ 4128802 h 4910083"/>
              <a:gd name="connsiteX9" fmla="*/ 0 w 4677302"/>
              <a:gd name="connsiteY9" fmla="*/ 779463 h 4910083"/>
              <a:gd name="connsiteX10" fmla="*/ 0 w 4677302"/>
              <a:gd name="connsiteY10" fmla="*/ 577 h 4910083"/>
              <a:gd name="connsiteX11" fmla="*/ 768037 w 4677302"/>
              <a:gd name="connsiteY11" fmla="*/ 577 h 4910083"/>
              <a:gd name="connsiteX12" fmla="*/ 779463 w 4677302"/>
              <a:gd name="connsiteY12" fmla="*/ 0 h 491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77302" h="4910083">
                <a:moveTo>
                  <a:pt x="779463" y="0"/>
                </a:moveTo>
                <a:lnTo>
                  <a:pt x="3897313" y="0"/>
                </a:lnTo>
                <a:cubicBezTo>
                  <a:pt x="4327799" y="0"/>
                  <a:pt x="4676776" y="187052"/>
                  <a:pt x="4676776" y="779463"/>
                </a:cubicBezTo>
                <a:cubicBezTo>
                  <a:pt x="4676776" y="1895910"/>
                  <a:pt x="4676775" y="3012356"/>
                  <a:pt x="4676775" y="4128803"/>
                </a:cubicBezTo>
                <a:cubicBezTo>
                  <a:pt x="4689877" y="4598592"/>
                  <a:pt x="4459531" y="4938045"/>
                  <a:pt x="3897312" y="4908266"/>
                </a:cubicBezTo>
                <a:lnTo>
                  <a:pt x="779463" y="4908265"/>
                </a:lnTo>
                <a:lnTo>
                  <a:pt x="765106" y="4907540"/>
                </a:lnTo>
                <a:lnTo>
                  <a:pt x="0" y="4907540"/>
                </a:lnTo>
                <a:lnTo>
                  <a:pt x="0" y="4128802"/>
                </a:lnTo>
                <a:lnTo>
                  <a:pt x="0" y="779463"/>
                </a:lnTo>
                <a:lnTo>
                  <a:pt x="0" y="577"/>
                </a:lnTo>
                <a:lnTo>
                  <a:pt x="768037" y="577"/>
                </a:lnTo>
                <a:lnTo>
                  <a:pt x="779463" y="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nl-BE" dirty="0"/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D8E828C2-8807-46AD-AF16-DE3DA4C98C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9458" y="4010816"/>
            <a:ext cx="4495799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Subtekst</a:t>
            </a:r>
            <a:endParaRPr lang="nl-BE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99A97912-C71F-4FD0-B986-8EFBDB304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8" y="3019597"/>
            <a:ext cx="4495800" cy="7987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888602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btiteldia 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 14">
            <a:extLst>
              <a:ext uri="{FF2B5EF4-FFF2-40B4-BE49-F238E27FC236}">
                <a16:creationId xmlns:a16="http://schemas.microsoft.com/office/drawing/2014/main" id="{B4ADCE44-28AD-4AA7-B6BD-48D632D2E7AE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rgbClr val="4B4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6563EEA-72BF-4936-B62C-6D41B25FC5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743200" cy="6119999"/>
          </a:xfrm>
        </p:spPr>
        <p:txBody>
          <a:bodyPr/>
          <a:lstStyle/>
          <a:p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E5F6494-288D-4C2E-AAC1-1E6E7DBAB4ED}"/>
              </a:ext>
            </a:extLst>
          </p:cNvPr>
          <p:cNvSpPr/>
          <p:nvPr userDrawn="1"/>
        </p:nvSpPr>
        <p:spPr>
          <a:xfrm>
            <a:off x="0" y="3052950"/>
            <a:ext cx="276227" cy="3805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4A799AC-4C82-4149-B4A3-4E350079E6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1399" y="3080658"/>
            <a:ext cx="6927511" cy="783771"/>
          </a:xfrm>
        </p:spPr>
        <p:txBody>
          <a:bodyPr lIns="0" tIns="0" rIns="0" bIns="0" anchor="t" anchorCtr="0"/>
          <a:lstStyle>
            <a:lvl1pPr algn="l"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C11EBB4D-FDC5-4279-B8F5-56AB845723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1399" y="4010816"/>
            <a:ext cx="6927511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Subtekst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044106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kstdia 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5B3A23C-BA4D-4483-944C-030C27CDC2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7" y="1948544"/>
            <a:ext cx="9409454" cy="3407002"/>
          </a:xfrm>
        </p:spPr>
        <p:txBody>
          <a:bodyPr/>
          <a:lstStyle>
            <a:lvl1pPr>
              <a:defRPr b="1" i="0">
                <a:solidFill>
                  <a:srgbClr val="4B4D52"/>
                </a:solidFill>
              </a:defRPr>
            </a:lvl1pPr>
            <a:lvl2pPr>
              <a:defRPr/>
            </a:lvl2pPr>
            <a:lvl3pPr>
              <a:defRPr>
                <a:solidFill>
                  <a:srgbClr val="4B4D52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800102"/>
            <a:ext cx="9409454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rgbClr val="4B4D52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251997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kstdia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8D52633-5B9B-46F1-9329-E93BED6CCE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4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Graphic 4">
            <a:extLst>
              <a:ext uri="{FF2B5EF4-FFF2-40B4-BE49-F238E27FC236}">
                <a16:creationId xmlns:a16="http://schemas.microsoft.com/office/drawing/2014/main" id="{15A42311-7242-4BBF-93B7-2AEB96153BD4}"/>
              </a:ext>
            </a:extLst>
          </p:cNvPr>
          <p:cNvSpPr/>
          <p:nvPr/>
        </p:nvSpPr>
        <p:spPr>
          <a:xfrm>
            <a:off x="273558" y="266700"/>
            <a:ext cx="11654790" cy="5843778"/>
          </a:xfrm>
          <a:custGeom>
            <a:avLst/>
            <a:gdLst>
              <a:gd name="connsiteX0" fmla="*/ 269748 w 11654790"/>
              <a:gd name="connsiteY0" fmla="*/ 5843778 h 5843778"/>
              <a:gd name="connsiteX1" fmla="*/ 269748 w 11654790"/>
              <a:gd name="connsiteY1" fmla="*/ 2799588 h 5843778"/>
              <a:gd name="connsiteX2" fmla="*/ 0 w 11654790"/>
              <a:gd name="connsiteY2" fmla="*/ 2799588 h 5843778"/>
              <a:gd name="connsiteX3" fmla="*/ 0 w 11654790"/>
              <a:gd name="connsiteY3" fmla="*/ 0 h 5843778"/>
              <a:gd name="connsiteX4" fmla="*/ 10848594 w 11654790"/>
              <a:gd name="connsiteY4" fmla="*/ 0 h 5843778"/>
              <a:gd name="connsiteX5" fmla="*/ 11654790 w 11654790"/>
              <a:gd name="connsiteY5" fmla="*/ 806196 h 5843778"/>
              <a:gd name="connsiteX6" fmla="*/ 11654790 w 11654790"/>
              <a:gd name="connsiteY6" fmla="*/ 5036820 h 5843778"/>
              <a:gd name="connsiteX7" fmla="*/ 10848594 w 11654790"/>
              <a:gd name="connsiteY7" fmla="*/ 5843016 h 5843778"/>
              <a:gd name="connsiteX8" fmla="*/ 269748 w 11654790"/>
              <a:gd name="connsiteY8" fmla="*/ 5843016 h 584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4790" h="5843778">
                <a:moveTo>
                  <a:pt x="269748" y="5843778"/>
                </a:moveTo>
                <a:lnTo>
                  <a:pt x="269748" y="2799588"/>
                </a:lnTo>
                <a:lnTo>
                  <a:pt x="0" y="2799588"/>
                </a:lnTo>
                <a:lnTo>
                  <a:pt x="0" y="0"/>
                </a:lnTo>
                <a:lnTo>
                  <a:pt x="10848594" y="0"/>
                </a:lnTo>
                <a:cubicBezTo>
                  <a:pt x="11294364" y="0"/>
                  <a:pt x="11654790" y="361188"/>
                  <a:pt x="11654790" y="806196"/>
                </a:cubicBezTo>
                <a:lnTo>
                  <a:pt x="11654790" y="5036820"/>
                </a:lnTo>
                <a:cubicBezTo>
                  <a:pt x="11654790" y="5482590"/>
                  <a:pt x="11293602" y="5843016"/>
                  <a:pt x="10848594" y="5843016"/>
                </a:cubicBezTo>
                <a:lnTo>
                  <a:pt x="269748" y="5843016"/>
                </a:ln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471" y="6340651"/>
            <a:ext cx="360301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7" y="1948544"/>
            <a:ext cx="9409454" cy="3407002"/>
          </a:xfrm>
        </p:spPr>
        <p:txBody>
          <a:bodyPr/>
          <a:lstStyle>
            <a:lvl1pPr>
              <a:defRPr b="1" i="0">
                <a:solidFill>
                  <a:srgbClr val="4B4D52"/>
                </a:solidFill>
              </a:defRPr>
            </a:lvl1pPr>
            <a:lvl2pPr>
              <a:defRPr/>
            </a:lvl2pPr>
            <a:lvl3pPr>
              <a:defRPr>
                <a:solidFill>
                  <a:srgbClr val="4B4D52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800102"/>
            <a:ext cx="9409454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rgbClr val="4B4D52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265037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skstdia me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23C9F4CE-EB6A-4758-B7BD-7F3648976923}"/>
              </a:ext>
            </a:extLst>
          </p:cNvPr>
          <p:cNvSpPr/>
          <p:nvPr userDrawn="1"/>
        </p:nvSpPr>
        <p:spPr>
          <a:xfrm>
            <a:off x="272142" y="265347"/>
            <a:ext cx="3820888" cy="5841766"/>
          </a:xfrm>
          <a:custGeom>
            <a:avLst/>
            <a:gdLst>
              <a:gd name="connsiteX0" fmla="*/ 0 w 3820888"/>
              <a:gd name="connsiteY0" fmla="*/ 0 h 5841766"/>
              <a:gd name="connsiteX1" fmla="*/ 636827 w 3820888"/>
              <a:gd name="connsiteY1" fmla="*/ 0 h 5841766"/>
              <a:gd name="connsiteX2" fmla="*/ 2134612 w 3820888"/>
              <a:gd name="connsiteY2" fmla="*/ 0 h 5841766"/>
              <a:gd name="connsiteX3" fmla="*/ 3184061 w 3820888"/>
              <a:gd name="connsiteY3" fmla="*/ 0 h 5841766"/>
              <a:gd name="connsiteX4" fmla="*/ 3820888 w 3820888"/>
              <a:gd name="connsiteY4" fmla="*/ 636827 h 5841766"/>
              <a:gd name="connsiteX5" fmla="*/ 3820888 w 3820888"/>
              <a:gd name="connsiteY5" fmla="*/ 5204939 h 5841766"/>
              <a:gd name="connsiteX6" fmla="*/ 3184061 w 3820888"/>
              <a:gd name="connsiteY6" fmla="*/ 5841766 h 5841766"/>
              <a:gd name="connsiteX7" fmla="*/ 2134612 w 3820888"/>
              <a:gd name="connsiteY7" fmla="*/ 5841766 h 5841766"/>
              <a:gd name="connsiteX8" fmla="*/ 636827 w 3820888"/>
              <a:gd name="connsiteY8" fmla="*/ 5841766 h 5841766"/>
              <a:gd name="connsiteX9" fmla="*/ 0 w 3820888"/>
              <a:gd name="connsiteY9" fmla="*/ 5841766 h 5841766"/>
              <a:gd name="connsiteX10" fmla="*/ 0 w 3820888"/>
              <a:gd name="connsiteY10" fmla="*/ 5204939 h 5841766"/>
              <a:gd name="connsiteX11" fmla="*/ 0 w 3820888"/>
              <a:gd name="connsiteY11" fmla="*/ 636827 h 584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0888" h="5841766">
                <a:moveTo>
                  <a:pt x="0" y="0"/>
                </a:moveTo>
                <a:lnTo>
                  <a:pt x="636827" y="0"/>
                </a:lnTo>
                <a:lnTo>
                  <a:pt x="2134612" y="0"/>
                </a:lnTo>
                <a:lnTo>
                  <a:pt x="3184061" y="0"/>
                </a:lnTo>
                <a:cubicBezTo>
                  <a:pt x="3535771" y="0"/>
                  <a:pt x="3820888" y="285117"/>
                  <a:pt x="3820888" y="636827"/>
                </a:cubicBezTo>
                <a:lnTo>
                  <a:pt x="3820888" y="5204939"/>
                </a:lnTo>
                <a:cubicBezTo>
                  <a:pt x="3820888" y="5556649"/>
                  <a:pt x="3535771" y="5841766"/>
                  <a:pt x="3184061" y="5841766"/>
                </a:cubicBezTo>
                <a:lnTo>
                  <a:pt x="2134612" y="5841766"/>
                </a:lnTo>
                <a:lnTo>
                  <a:pt x="636827" y="5841766"/>
                </a:lnTo>
                <a:lnTo>
                  <a:pt x="0" y="5841766"/>
                </a:lnTo>
                <a:lnTo>
                  <a:pt x="0" y="5204939"/>
                </a:lnTo>
                <a:lnTo>
                  <a:pt x="0" y="636827"/>
                </a:lnTo>
                <a:close/>
              </a:path>
            </a:pathLst>
          </a:custGeom>
          <a:solidFill>
            <a:srgbClr val="4B4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6171" y="1948544"/>
            <a:ext cx="5762740" cy="4109354"/>
          </a:xfrm>
        </p:spPr>
        <p:txBody>
          <a:bodyPr/>
          <a:lstStyle>
            <a:lvl1pPr>
              <a:defRPr b="1" i="0">
                <a:solidFill>
                  <a:srgbClr val="4B4D52"/>
                </a:solidFill>
              </a:defRPr>
            </a:lvl1pPr>
            <a:lvl2pPr>
              <a:defRPr/>
            </a:lvl2pPr>
            <a:lvl3pPr>
              <a:defRPr>
                <a:solidFill>
                  <a:srgbClr val="4B4D52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46171" y="800102"/>
            <a:ext cx="5762740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rgbClr val="4B4D52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250851-936E-4A02-87E8-AEBE2375A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5163" y="701675"/>
            <a:ext cx="3075564" cy="4922838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STATEMENT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662121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ubtiteldia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14">
            <a:extLst>
              <a:ext uri="{FF2B5EF4-FFF2-40B4-BE49-F238E27FC236}">
                <a16:creationId xmlns:a16="http://schemas.microsoft.com/office/drawing/2014/main" id="{A7BA0A28-2C0E-44C5-882F-5218617CD23A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rgbClr val="4B4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26" name="Tijdelijke aanduiding voor afbeelding 25">
            <a:extLst>
              <a:ext uri="{FF2B5EF4-FFF2-40B4-BE49-F238E27FC236}">
                <a16:creationId xmlns:a16="http://schemas.microsoft.com/office/drawing/2014/main" id="{A224E950-9C51-4D52-8841-41603C0EFD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6798" y="-9551"/>
            <a:ext cx="5883691" cy="6137262"/>
          </a:xfrm>
          <a:custGeom>
            <a:avLst/>
            <a:gdLst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7302"/>
              <a:gd name="connsiteY0" fmla="*/ 0 h 4910083"/>
              <a:gd name="connsiteX1" fmla="*/ 3897313 w 4677302"/>
              <a:gd name="connsiteY1" fmla="*/ 0 h 4910083"/>
              <a:gd name="connsiteX2" fmla="*/ 4676776 w 4677302"/>
              <a:gd name="connsiteY2" fmla="*/ 779463 h 4910083"/>
              <a:gd name="connsiteX3" fmla="*/ 4676775 w 4677302"/>
              <a:gd name="connsiteY3" fmla="*/ 4128803 h 4910083"/>
              <a:gd name="connsiteX4" fmla="*/ 3897312 w 4677302"/>
              <a:gd name="connsiteY4" fmla="*/ 4908266 h 4910083"/>
              <a:gd name="connsiteX5" fmla="*/ 779463 w 4677302"/>
              <a:gd name="connsiteY5" fmla="*/ 4908265 h 4910083"/>
              <a:gd name="connsiteX6" fmla="*/ 765106 w 4677302"/>
              <a:gd name="connsiteY6" fmla="*/ 4907540 h 4910083"/>
              <a:gd name="connsiteX7" fmla="*/ 0 w 4677302"/>
              <a:gd name="connsiteY7" fmla="*/ 4907540 h 4910083"/>
              <a:gd name="connsiteX8" fmla="*/ 0 w 4677302"/>
              <a:gd name="connsiteY8" fmla="*/ 4128802 h 4910083"/>
              <a:gd name="connsiteX9" fmla="*/ 0 w 4677302"/>
              <a:gd name="connsiteY9" fmla="*/ 779463 h 4910083"/>
              <a:gd name="connsiteX10" fmla="*/ 0 w 4677302"/>
              <a:gd name="connsiteY10" fmla="*/ 577 h 4910083"/>
              <a:gd name="connsiteX11" fmla="*/ 768037 w 4677302"/>
              <a:gd name="connsiteY11" fmla="*/ 577 h 4910083"/>
              <a:gd name="connsiteX12" fmla="*/ 779463 w 4677302"/>
              <a:gd name="connsiteY12" fmla="*/ 0 h 4910083"/>
              <a:gd name="connsiteX0" fmla="*/ 779463 w 4677302"/>
              <a:gd name="connsiteY0" fmla="*/ 0 h 4910083"/>
              <a:gd name="connsiteX1" fmla="*/ 3897313 w 4677302"/>
              <a:gd name="connsiteY1" fmla="*/ 0 h 4910083"/>
              <a:gd name="connsiteX2" fmla="*/ 4662484 w 4677302"/>
              <a:gd name="connsiteY2" fmla="*/ 779463 h 4910083"/>
              <a:gd name="connsiteX3" fmla="*/ 4676775 w 4677302"/>
              <a:gd name="connsiteY3" fmla="*/ 4128803 h 4910083"/>
              <a:gd name="connsiteX4" fmla="*/ 3897312 w 4677302"/>
              <a:gd name="connsiteY4" fmla="*/ 4908266 h 4910083"/>
              <a:gd name="connsiteX5" fmla="*/ 779463 w 4677302"/>
              <a:gd name="connsiteY5" fmla="*/ 4908265 h 4910083"/>
              <a:gd name="connsiteX6" fmla="*/ 765106 w 4677302"/>
              <a:gd name="connsiteY6" fmla="*/ 4907540 h 4910083"/>
              <a:gd name="connsiteX7" fmla="*/ 0 w 4677302"/>
              <a:gd name="connsiteY7" fmla="*/ 4907540 h 4910083"/>
              <a:gd name="connsiteX8" fmla="*/ 0 w 4677302"/>
              <a:gd name="connsiteY8" fmla="*/ 4128802 h 4910083"/>
              <a:gd name="connsiteX9" fmla="*/ 0 w 4677302"/>
              <a:gd name="connsiteY9" fmla="*/ 779463 h 4910083"/>
              <a:gd name="connsiteX10" fmla="*/ 0 w 4677302"/>
              <a:gd name="connsiteY10" fmla="*/ 577 h 4910083"/>
              <a:gd name="connsiteX11" fmla="*/ 768037 w 4677302"/>
              <a:gd name="connsiteY11" fmla="*/ 577 h 4910083"/>
              <a:gd name="connsiteX12" fmla="*/ 779463 w 4677302"/>
              <a:gd name="connsiteY12" fmla="*/ 0 h 4910083"/>
              <a:gd name="connsiteX0" fmla="*/ 779463 w 4686943"/>
              <a:gd name="connsiteY0" fmla="*/ 0 h 4910083"/>
              <a:gd name="connsiteX1" fmla="*/ 3897313 w 4686943"/>
              <a:gd name="connsiteY1" fmla="*/ 0 h 4910083"/>
              <a:gd name="connsiteX2" fmla="*/ 4662484 w 4686943"/>
              <a:gd name="connsiteY2" fmla="*/ 779463 h 4910083"/>
              <a:gd name="connsiteX3" fmla="*/ 4676775 w 4686943"/>
              <a:gd name="connsiteY3" fmla="*/ 4128803 h 4910083"/>
              <a:gd name="connsiteX4" fmla="*/ 3897312 w 4686943"/>
              <a:gd name="connsiteY4" fmla="*/ 4908266 h 4910083"/>
              <a:gd name="connsiteX5" fmla="*/ 779463 w 4686943"/>
              <a:gd name="connsiteY5" fmla="*/ 4908265 h 4910083"/>
              <a:gd name="connsiteX6" fmla="*/ 765106 w 4686943"/>
              <a:gd name="connsiteY6" fmla="*/ 4907540 h 4910083"/>
              <a:gd name="connsiteX7" fmla="*/ 0 w 4686943"/>
              <a:gd name="connsiteY7" fmla="*/ 4907540 h 4910083"/>
              <a:gd name="connsiteX8" fmla="*/ 0 w 4686943"/>
              <a:gd name="connsiteY8" fmla="*/ 4128802 h 4910083"/>
              <a:gd name="connsiteX9" fmla="*/ 0 w 4686943"/>
              <a:gd name="connsiteY9" fmla="*/ 779463 h 4910083"/>
              <a:gd name="connsiteX10" fmla="*/ 0 w 4686943"/>
              <a:gd name="connsiteY10" fmla="*/ 577 h 4910083"/>
              <a:gd name="connsiteX11" fmla="*/ 768037 w 4686943"/>
              <a:gd name="connsiteY11" fmla="*/ 577 h 4910083"/>
              <a:gd name="connsiteX12" fmla="*/ 779463 w 4686943"/>
              <a:gd name="connsiteY12" fmla="*/ 0 h 4910083"/>
              <a:gd name="connsiteX0" fmla="*/ 779463 w 4686943"/>
              <a:gd name="connsiteY0" fmla="*/ 0 h 4910083"/>
              <a:gd name="connsiteX1" fmla="*/ 3897313 w 4686943"/>
              <a:gd name="connsiteY1" fmla="*/ 0 h 4910083"/>
              <a:gd name="connsiteX2" fmla="*/ 4662484 w 4686943"/>
              <a:gd name="connsiteY2" fmla="*/ 688946 h 4910083"/>
              <a:gd name="connsiteX3" fmla="*/ 4676775 w 4686943"/>
              <a:gd name="connsiteY3" fmla="*/ 4128803 h 4910083"/>
              <a:gd name="connsiteX4" fmla="*/ 3897312 w 4686943"/>
              <a:gd name="connsiteY4" fmla="*/ 4908266 h 4910083"/>
              <a:gd name="connsiteX5" fmla="*/ 779463 w 4686943"/>
              <a:gd name="connsiteY5" fmla="*/ 4908265 h 4910083"/>
              <a:gd name="connsiteX6" fmla="*/ 765106 w 4686943"/>
              <a:gd name="connsiteY6" fmla="*/ 4907540 h 4910083"/>
              <a:gd name="connsiteX7" fmla="*/ 0 w 4686943"/>
              <a:gd name="connsiteY7" fmla="*/ 4907540 h 4910083"/>
              <a:gd name="connsiteX8" fmla="*/ 0 w 4686943"/>
              <a:gd name="connsiteY8" fmla="*/ 4128802 h 4910083"/>
              <a:gd name="connsiteX9" fmla="*/ 0 w 4686943"/>
              <a:gd name="connsiteY9" fmla="*/ 779463 h 4910083"/>
              <a:gd name="connsiteX10" fmla="*/ 0 w 4686943"/>
              <a:gd name="connsiteY10" fmla="*/ 577 h 4910083"/>
              <a:gd name="connsiteX11" fmla="*/ 768037 w 4686943"/>
              <a:gd name="connsiteY11" fmla="*/ 577 h 4910083"/>
              <a:gd name="connsiteX12" fmla="*/ 779463 w 4686943"/>
              <a:gd name="connsiteY12" fmla="*/ 0 h 4910083"/>
              <a:gd name="connsiteX0" fmla="*/ 779463 w 4677302"/>
              <a:gd name="connsiteY0" fmla="*/ 0 h 4910083"/>
              <a:gd name="connsiteX1" fmla="*/ 3897313 w 4677302"/>
              <a:gd name="connsiteY1" fmla="*/ 0 h 4910083"/>
              <a:gd name="connsiteX2" fmla="*/ 4662484 w 4677302"/>
              <a:gd name="connsiteY2" fmla="*/ 688946 h 4910083"/>
              <a:gd name="connsiteX3" fmla="*/ 4676775 w 4677302"/>
              <a:gd name="connsiteY3" fmla="*/ 4128803 h 4910083"/>
              <a:gd name="connsiteX4" fmla="*/ 3897312 w 4677302"/>
              <a:gd name="connsiteY4" fmla="*/ 4908266 h 4910083"/>
              <a:gd name="connsiteX5" fmla="*/ 779463 w 4677302"/>
              <a:gd name="connsiteY5" fmla="*/ 4908265 h 4910083"/>
              <a:gd name="connsiteX6" fmla="*/ 765106 w 4677302"/>
              <a:gd name="connsiteY6" fmla="*/ 4907540 h 4910083"/>
              <a:gd name="connsiteX7" fmla="*/ 0 w 4677302"/>
              <a:gd name="connsiteY7" fmla="*/ 4907540 h 4910083"/>
              <a:gd name="connsiteX8" fmla="*/ 0 w 4677302"/>
              <a:gd name="connsiteY8" fmla="*/ 4128802 h 4910083"/>
              <a:gd name="connsiteX9" fmla="*/ 0 w 4677302"/>
              <a:gd name="connsiteY9" fmla="*/ 779463 h 4910083"/>
              <a:gd name="connsiteX10" fmla="*/ 0 w 4677302"/>
              <a:gd name="connsiteY10" fmla="*/ 577 h 4910083"/>
              <a:gd name="connsiteX11" fmla="*/ 768037 w 4677302"/>
              <a:gd name="connsiteY11" fmla="*/ 577 h 4910083"/>
              <a:gd name="connsiteX12" fmla="*/ 779463 w 4677302"/>
              <a:gd name="connsiteY12" fmla="*/ 0 h 4910083"/>
              <a:gd name="connsiteX0" fmla="*/ 779463 w 4720777"/>
              <a:gd name="connsiteY0" fmla="*/ 21 h 4910682"/>
              <a:gd name="connsiteX1" fmla="*/ 3897313 w 4720777"/>
              <a:gd name="connsiteY1" fmla="*/ 21 h 4910682"/>
              <a:gd name="connsiteX2" fmla="*/ 4662484 w 4720777"/>
              <a:gd name="connsiteY2" fmla="*/ 688967 h 4910682"/>
              <a:gd name="connsiteX3" fmla="*/ 4667247 w 4720777"/>
              <a:gd name="connsiteY3" fmla="*/ 4219341 h 4910682"/>
              <a:gd name="connsiteX4" fmla="*/ 3897312 w 4720777"/>
              <a:gd name="connsiteY4" fmla="*/ 4908287 h 4910682"/>
              <a:gd name="connsiteX5" fmla="*/ 779463 w 4720777"/>
              <a:gd name="connsiteY5" fmla="*/ 4908286 h 4910682"/>
              <a:gd name="connsiteX6" fmla="*/ 765106 w 4720777"/>
              <a:gd name="connsiteY6" fmla="*/ 4907561 h 4910682"/>
              <a:gd name="connsiteX7" fmla="*/ 0 w 4720777"/>
              <a:gd name="connsiteY7" fmla="*/ 4907561 h 4910682"/>
              <a:gd name="connsiteX8" fmla="*/ 0 w 4720777"/>
              <a:gd name="connsiteY8" fmla="*/ 4128823 h 4910682"/>
              <a:gd name="connsiteX9" fmla="*/ 0 w 4720777"/>
              <a:gd name="connsiteY9" fmla="*/ 779484 h 4910682"/>
              <a:gd name="connsiteX10" fmla="*/ 0 w 4720777"/>
              <a:gd name="connsiteY10" fmla="*/ 598 h 4910682"/>
              <a:gd name="connsiteX11" fmla="*/ 768037 w 4720777"/>
              <a:gd name="connsiteY11" fmla="*/ 598 h 4910682"/>
              <a:gd name="connsiteX12" fmla="*/ 779463 w 4720777"/>
              <a:gd name="connsiteY12" fmla="*/ 21 h 4910682"/>
              <a:gd name="connsiteX0" fmla="*/ 779463 w 4720777"/>
              <a:gd name="connsiteY0" fmla="*/ 21 h 4910207"/>
              <a:gd name="connsiteX1" fmla="*/ 3897313 w 4720777"/>
              <a:gd name="connsiteY1" fmla="*/ 21 h 4910207"/>
              <a:gd name="connsiteX2" fmla="*/ 4662484 w 4720777"/>
              <a:gd name="connsiteY2" fmla="*/ 688967 h 4910207"/>
              <a:gd name="connsiteX3" fmla="*/ 4667247 w 4720777"/>
              <a:gd name="connsiteY3" fmla="*/ 4219341 h 4910207"/>
              <a:gd name="connsiteX4" fmla="*/ 3897312 w 4720777"/>
              <a:gd name="connsiteY4" fmla="*/ 4908287 h 4910207"/>
              <a:gd name="connsiteX5" fmla="*/ 779463 w 4720777"/>
              <a:gd name="connsiteY5" fmla="*/ 4908286 h 4910207"/>
              <a:gd name="connsiteX6" fmla="*/ 765106 w 4720777"/>
              <a:gd name="connsiteY6" fmla="*/ 4907561 h 4910207"/>
              <a:gd name="connsiteX7" fmla="*/ 0 w 4720777"/>
              <a:gd name="connsiteY7" fmla="*/ 4907561 h 4910207"/>
              <a:gd name="connsiteX8" fmla="*/ 0 w 4720777"/>
              <a:gd name="connsiteY8" fmla="*/ 4128823 h 4910207"/>
              <a:gd name="connsiteX9" fmla="*/ 0 w 4720777"/>
              <a:gd name="connsiteY9" fmla="*/ 779484 h 4910207"/>
              <a:gd name="connsiteX10" fmla="*/ 0 w 4720777"/>
              <a:gd name="connsiteY10" fmla="*/ 598 h 4910207"/>
              <a:gd name="connsiteX11" fmla="*/ 768037 w 4720777"/>
              <a:gd name="connsiteY11" fmla="*/ 598 h 4910207"/>
              <a:gd name="connsiteX12" fmla="*/ 779463 w 4720777"/>
              <a:gd name="connsiteY12" fmla="*/ 21 h 4910207"/>
              <a:gd name="connsiteX0" fmla="*/ 779463 w 4720777"/>
              <a:gd name="connsiteY0" fmla="*/ 21 h 4914946"/>
              <a:gd name="connsiteX1" fmla="*/ 3897313 w 4720777"/>
              <a:gd name="connsiteY1" fmla="*/ 21 h 4914946"/>
              <a:gd name="connsiteX2" fmla="*/ 4662484 w 4720777"/>
              <a:gd name="connsiteY2" fmla="*/ 688967 h 4914946"/>
              <a:gd name="connsiteX3" fmla="*/ 4667247 w 4720777"/>
              <a:gd name="connsiteY3" fmla="*/ 4219341 h 4914946"/>
              <a:gd name="connsiteX4" fmla="*/ 3902076 w 4720777"/>
              <a:gd name="connsiteY4" fmla="*/ 4913051 h 4914946"/>
              <a:gd name="connsiteX5" fmla="*/ 779463 w 4720777"/>
              <a:gd name="connsiteY5" fmla="*/ 4908286 h 4914946"/>
              <a:gd name="connsiteX6" fmla="*/ 765106 w 4720777"/>
              <a:gd name="connsiteY6" fmla="*/ 4907561 h 4914946"/>
              <a:gd name="connsiteX7" fmla="*/ 0 w 4720777"/>
              <a:gd name="connsiteY7" fmla="*/ 4907561 h 4914946"/>
              <a:gd name="connsiteX8" fmla="*/ 0 w 4720777"/>
              <a:gd name="connsiteY8" fmla="*/ 4128823 h 4914946"/>
              <a:gd name="connsiteX9" fmla="*/ 0 w 4720777"/>
              <a:gd name="connsiteY9" fmla="*/ 779484 h 4914946"/>
              <a:gd name="connsiteX10" fmla="*/ 0 w 4720777"/>
              <a:gd name="connsiteY10" fmla="*/ 598 h 4914946"/>
              <a:gd name="connsiteX11" fmla="*/ 768037 w 4720777"/>
              <a:gd name="connsiteY11" fmla="*/ 598 h 4914946"/>
              <a:gd name="connsiteX12" fmla="*/ 779463 w 4720777"/>
              <a:gd name="connsiteY12" fmla="*/ 21 h 4914946"/>
              <a:gd name="connsiteX0" fmla="*/ 779463 w 4720777"/>
              <a:gd name="connsiteY0" fmla="*/ 21 h 4924231"/>
              <a:gd name="connsiteX1" fmla="*/ 3897313 w 4720777"/>
              <a:gd name="connsiteY1" fmla="*/ 21 h 4924231"/>
              <a:gd name="connsiteX2" fmla="*/ 4662484 w 4720777"/>
              <a:gd name="connsiteY2" fmla="*/ 688967 h 4924231"/>
              <a:gd name="connsiteX3" fmla="*/ 4667247 w 4720777"/>
              <a:gd name="connsiteY3" fmla="*/ 4219341 h 4924231"/>
              <a:gd name="connsiteX4" fmla="*/ 3902076 w 4720777"/>
              <a:gd name="connsiteY4" fmla="*/ 4913051 h 4924231"/>
              <a:gd name="connsiteX5" fmla="*/ 779463 w 4720777"/>
              <a:gd name="connsiteY5" fmla="*/ 4908286 h 4924231"/>
              <a:gd name="connsiteX6" fmla="*/ 765106 w 4720777"/>
              <a:gd name="connsiteY6" fmla="*/ 4907561 h 4924231"/>
              <a:gd name="connsiteX7" fmla="*/ 0 w 4720777"/>
              <a:gd name="connsiteY7" fmla="*/ 4907561 h 4924231"/>
              <a:gd name="connsiteX8" fmla="*/ 0 w 4720777"/>
              <a:gd name="connsiteY8" fmla="*/ 4128823 h 4924231"/>
              <a:gd name="connsiteX9" fmla="*/ 0 w 4720777"/>
              <a:gd name="connsiteY9" fmla="*/ 779484 h 4924231"/>
              <a:gd name="connsiteX10" fmla="*/ 0 w 4720777"/>
              <a:gd name="connsiteY10" fmla="*/ 598 h 4924231"/>
              <a:gd name="connsiteX11" fmla="*/ 768037 w 4720777"/>
              <a:gd name="connsiteY11" fmla="*/ 598 h 4924231"/>
              <a:gd name="connsiteX12" fmla="*/ 779463 w 4720777"/>
              <a:gd name="connsiteY12" fmla="*/ 21 h 492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20777" h="4924231">
                <a:moveTo>
                  <a:pt x="779463" y="21"/>
                </a:moveTo>
                <a:lnTo>
                  <a:pt x="3897313" y="21"/>
                </a:lnTo>
                <a:cubicBezTo>
                  <a:pt x="4327799" y="21"/>
                  <a:pt x="4534162" y="-14253"/>
                  <a:pt x="4662484" y="688967"/>
                </a:cubicBezTo>
                <a:cubicBezTo>
                  <a:pt x="4790806" y="1392187"/>
                  <a:pt x="4667247" y="3102894"/>
                  <a:pt x="4667247" y="4219341"/>
                </a:cubicBezTo>
                <a:cubicBezTo>
                  <a:pt x="4656528" y="4617669"/>
                  <a:pt x="4464295" y="4942830"/>
                  <a:pt x="3902076" y="4913051"/>
                </a:cubicBezTo>
                <a:cubicBezTo>
                  <a:pt x="2870733" y="4940048"/>
                  <a:pt x="1820334" y="4909874"/>
                  <a:pt x="779463" y="4908286"/>
                </a:cubicBezTo>
                <a:lnTo>
                  <a:pt x="765106" y="4907561"/>
                </a:lnTo>
                <a:lnTo>
                  <a:pt x="0" y="4907561"/>
                </a:lnTo>
                <a:lnTo>
                  <a:pt x="0" y="4128823"/>
                </a:lnTo>
                <a:lnTo>
                  <a:pt x="0" y="779484"/>
                </a:lnTo>
                <a:lnTo>
                  <a:pt x="0" y="598"/>
                </a:lnTo>
                <a:lnTo>
                  <a:pt x="768037" y="598"/>
                </a:lnTo>
                <a:lnTo>
                  <a:pt x="779463" y="21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nl-BE" dirty="0"/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D8E828C2-8807-46AD-AF16-DE3DA4C98C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9458" y="4010816"/>
            <a:ext cx="4495799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Subtekst</a:t>
            </a:r>
            <a:endParaRPr lang="nl-BE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99A97912-C71F-4FD0-B986-8EFBDB304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8" y="3019597"/>
            <a:ext cx="4495800" cy="7987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03681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7C381BFD-055D-4669-A424-D4A60C7E65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4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D4B7A3C9-A513-4122-A938-FD8552F136CC}"/>
              </a:ext>
            </a:extLst>
          </p:cNvPr>
          <p:cNvGrpSpPr/>
          <p:nvPr userDrawn="1"/>
        </p:nvGrpSpPr>
        <p:grpSpPr>
          <a:xfrm>
            <a:off x="4980188" y="2158581"/>
            <a:ext cx="2231623" cy="2540837"/>
            <a:chOff x="4980188" y="2460171"/>
            <a:chExt cx="2231623" cy="2540837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2C8FA34E-B951-4E58-987E-D3D3299510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980188" y="2460171"/>
              <a:ext cx="2231623" cy="1762357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95C38451-3EC5-4A22-8BAD-6F2B17BAE50C}"/>
                </a:ext>
              </a:extLst>
            </p:cNvPr>
            <p:cNvSpPr txBox="1"/>
            <p:nvPr userDrawn="1"/>
          </p:nvSpPr>
          <p:spPr>
            <a:xfrm>
              <a:off x="4980188" y="4539343"/>
              <a:ext cx="2231623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BE" sz="3000" dirty="0"/>
                <a:t>DILBEEK.BE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92864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b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14">
            <a:extLst>
              <a:ext uri="{FF2B5EF4-FFF2-40B4-BE49-F238E27FC236}">
                <a16:creationId xmlns:a16="http://schemas.microsoft.com/office/drawing/2014/main" id="{49ECA58B-4C8A-41E6-B1FF-8E4F83A1C4AF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rgbClr val="A21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19" name="Ondertitel 2">
            <a:extLst>
              <a:ext uri="{FF2B5EF4-FFF2-40B4-BE49-F238E27FC236}">
                <a16:creationId xmlns:a16="http://schemas.microsoft.com/office/drawing/2014/main" id="{DAE51B2F-60CC-44F6-9F0B-9AB16CB6F4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9457" y="4010816"/>
            <a:ext cx="9409454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Subtekst</a:t>
            </a:r>
            <a:endParaRPr lang="nl-BE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D2BB69BF-78CA-4169-92B6-3D36CDCC91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7" y="3019597"/>
            <a:ext cx="9409455" cy="7987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340045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statement en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6171" y="1948544"/>
            <a:ext cx="5762740" cy="4109354"/>
          </a:xfrm>
        </p:spPr>
        <p:txBody>
          <a:bodyPr/>
          <a:lstStyle>
            <a:lvl1pPr>
              <a:defRPr b="1" i="0">
                <a:solidFill>
                  <a:srgbClr val="A21929"/>
                </a:solidFill>
              </a:defRPr>
            </a:lvl1pPr>
            <a:lvl2pPr>
              <a:defRPr/>
            </a:lvl2pPr>
            <a:lvl3pPr>
              <a:defRPr>
                <a:solidFill>
                  <a:srgbClr val="A21929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46171" y="800102"/>
            <a:ext cx="5762740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rgbClr val="A21929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23C9F4CE-EB6A-4758-B7BD-7F3648976923}"/>
              </a:ext>
            </a:extLst>
          </p:cNvPr>
          <p:cNvSpPr/>
          <p:nvPr userDrawn="1"/>
        </p:nvSpPr>
        <p:spPr>
          <a:xfrm>
            <a:off x="272142" y="265347"/>
            <a:ext cx="3820888" cy="5841766"/>
          </a:xfrm>
          <a:custGeom>
            <a:avLst/>
            <a:gdLst>
              <a:gd name="connsiteX0" fmla="*/ 0 w 3820888"/>
              <a:gd name="connsiteY0" fmla="*/ 0 h 5841766"/>
              <a:gd name="connsiteX1" fmla="*/ 636827 w 3820888"/>
              <a:gd name="connsiteY1" fmla="*/ 0 h 5841766"/>
              <a:gd name="connsiteX2" fmla="*/ 2134612 w 3820888"/>
              <a:gd name="connsiteY2" fmla="*/ 0 h 5841766"/>
              <a:gd name="connsiteX3" fmla="*/ 3184061 w 3820888"/>
              <a:gd name="connsiteY3" fmla="*/ 0 h 5841766"/>
              <a:gd name="connsiteX4" fmla="*/ 3820888 w 3820888"/>
              <a:gd name="connsiteY4" fmla="*/ 636827 h 5841766"/>
              <a:gd name="connsiteX5" fmla="*/ 3820888 w 3820888"/>
              <a:gd name="connsiteY5" fmla="*/ 5204939 h 5841766"/>
              <a:gd name="connsiteX6" fmla="*/ 3184061 w 3820888"/>
              <a:gd name="connsiteY6" fmla="*/ 5841766 h 5841766"/>
              <a:gd name="connsiteX7" fmla="*/ 2134612 w 3820888"/>
              <a:gd name="connsiteY7" fmla="*/ 5841766 h 5841766"/>
              <a:gd name="connsiteX8" fmla="*/ 636827 w 3820888"/>
              <a:gd name="connsiteY8" fmla="*/ 5841766 h 5841766"/>
              <a:gd name="connsiteX9" fmla="*/ 0 w 3820888"/>
              <a:gd name="connsiteY9" fmla="*/ 5841766 h 5841766"/>
              <a:gd name="connsiteX10" fmla="*/ 0 w 3820888"/>
              <a:gd name="connsiteY10" fmla="*/ 5204939 h 5841766"/>
              <a:gd name="connsiteX11" fmla="*/ 0 w 3820888"/>
              <a:gd name="connsiteY11" fmla="*/ 636827 h 584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0888" h="5841766">
                <a:moveTo>
                  <a:pt x="0" y="0"/>
                </a:moveTo>
                <a:lnTo>
                  <a:pt x="636827" y="0"/>
                </a:lnTo>
                <a:lnTo>
                  <a:pt x="2134612" y="0"/>
                </a:lnTo>
                <a:lnTo>
                  <a:pt x="3184061" y="0"/>
                </a:lnTo>
                <a:cubicBezTo>
                  <a:pt x="3535771" y="0"/>
                  <a:pt x="3820888" y="285117"/>
                  <a:pt x="3820888" y="636827"/>
                </a:cubicBezTo>
                <a:lnTo>
                  <a:pt x="3820888" y="5204939"/>
                </a:lnTo>
                <a:cubicBezTo>
                  <a:pt x="3820888" y="5556649"/>
                  <a:pt x="3535771" y="5841766"/>
                  <a:pt x="3184061" y="5841766"/>
                </a:cubicBezTo>
                <a:lnTo>
                  <a:pt x="2134612" y="5841766"/>
                </a:lnTo>
                <a:lnTo>
                  <a:pt x="636827" y="5841766"/>
                </a:lnTo>
                <a:lnTo>
                  <a:pt x="0" y="5841766"/>
                </a:lnTo>
                <a:lnTo>
                  <a:pt x="0" y="5204939"/>
                </a:lnTo>
                <a:lnTo>
                  <a:pt x="0" y="636827"/>
                </a:lnTo>
                <a:close/>
              </a:path>
            </a:pathLst>
          </a:custGeom>
          <a:solidFill>
            <a:srgbClr val="A21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 dirty="0"/>
          </a:p>
        </p:txBody>
      </p:sp>
      <p:sp>
        <p:nvSpPr>
          <p:cNvPr id="8" name="Tijdelijke aanduiding voor afbeelding 9">
            <a:extLst>
              <a:ext uri="{FF2B5EF4-FFF2-40B4-BE49-F238E27FC236}">
                <a16:creationId xmlns:a16="http://schemas.microsoft.com/office/drawing/2014/main" id="{6ACC7E5F-FCE4-4230-9D3C-AAF7BD6BA7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2141" y="3133724"/>
            <a:ext cx="3820888" cy="2972081"/>
          </a:xfrm>
          <a:custGeom>
            <a:avLst/>
            <a:gdLst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7302"/>
              <a:gd name="connsiteY0" fmla="*/ 0 h 4910083"/>
              <a:gd name="connsiteX1" fmla="*/ 3897313 w 4677302"/>
              <a:gd name="connsiteY1" fmla="*/ 0 h 4910083"/>
              <a:gd name="connsiteX2" fmla="*/ 4676776 w 4677302"/>
              <a:gd name="connsiteY2" fmla="*/ 779463 h 4910083"/>
              <a:gd name="connsiteX3" fmla="*/ 4676775 w 4677302"/>
              <a:gd name="connsiteY3" fmla="*/ 4128803 h 4910083"/>
              <a:gd name="connsiteX4" fmla="*/ 3897312 w 4677302"/>
              <a:gd name="connsiteY4" fmla="*/ 4908266 h 4910083"/>
              <a:gd name="connsiteX5" fmla="*/ 779463 w 4677302"/>
              <a:gd name="connsiteY5" fmla="*/ 4908265 h 4910083"/>
              <a:gd name="connsiteX6" fmla="*/ 765106 w 4677302"/>
              <a:gd name="connsiteY6" fmla="*/ 4907540 h 4910083"/>
              <a:gd name="connsiteX7" fmla="*/ 0 w 4677302"/>
              <a:gd name="connsiteY7" fmla="*/ 4907540 h 4910083"/>
              <a:gd name="connsiteX8" fmla="*/ 0 w 4677302"/>
              <a:gd name="connsiteY8" fmla="*/ 4128802 h 4910083"/>
              <a:gd name="connsiteX9" fmla="*/ 0 w 4677302"/>
              <a:gd name="connsiteY9" fmla="*/ 779463 h 4910083"/>
              <a:gd name="connsiteX10" fmla="*/ 0 w 4677302"/>
              <a:gd name="connsiteY10" fmla="*/ 577 h 4910083"/>
              <a:gd name="connsiteX11" fmla="*/ 768037 w 4677302"/>
              <a:gd name="connsiteY11" fmla="*/ 577 h 4910083"/>
              <a:gd name="connsiteX12" fmla="*/ 779463 w 4677302"/>
              <a:gd name="connsiteY12" fmla="*/ 0 h 4910083"/>
              <a:gd name="connsiteX0" fmla="*/ 779463 w 4677302"/>
              <a:gd name="connsiteY0" fmla="*/ 0 h 4910083"/>
              <a:gd name="connsiteX1" fmla="*/ 4676776 w 4677302"/>
              <a:gd name="connsiteY1" fmla="*/ 779463 h 4910083"/>
              <a:gd name="connsiteX2" fmla="*/ 4676775 w 4677302"/>
              <a:gd name="connsiteY2" fmla="*/ 4128803 h 4910083"/>
              <a:gd name="connsiteX3" fmla="*/ 3897312 w 4677302"/>
              <a:gd name="connsiteY3" fmla="*/ 4908266 h 4910083"/>
              <a:gd name="connsiteX4" fmla="*/ 779463 w 4677302"/>
              <a:gd name="connsiteY4" fmla="*/ 4908265 h 4910083"/>
              <a:gd name="connsiteX5" fmla="*/ 765106 w 4677302"/>
              <a:gd name="connsiteY5" fmla="*/ 4907540 h 4910083"/>
              <a:gd name="connsiteX6" fmla="*/ 0 w 4677302"/>
              <a:gd name="connsiteY6" fmla="*/ 4907540 h 4910083"/>
              <a:gd name="connsiteX7" fmla="*/ 0 w 4677302"/>
              <a:gd name="connsiteY7" fmla="*/ 4128802 h 4910083"/>
              <a:gd name="connsiteX8" fmla="*/ 0 w 4677302"/>
              <a:gd name="connsiteY8" fmla="*/ 779463 h 4910083"/>
              <a:gd name="connsiteX9" fmla="*/ 0 w 4677302"/>
              <a:gd name="connsiteY9" fmla="*/ 577 h 4910083"/>
              <a:gd name="connsiteX10" fmla="*/ 768037 w 4677302"/>
              <a:gd name="connsiteY10" fmla="*/ 577 h 4910083"/>
              <a:gd name="connsiteX11" fmla="*/ 779463 w 4677302"/>
              <a:gd name="connsiteY11" fmla="*/ 0 h 4910083"/>
              <a:gd name="connsiteX0" fmla="*/ 768037 w 4677302"/>
              <a:gd name="connsiteY0" fmla="*/ 0 h 4909506"/>
              <a:gd name="connsiteX1" fmla="*/ 4676776 w 4677302"/>
              <a:gd name="connsiteY1" fmla="*/ 778886 h 4909506"/>
              <a:gd name="connsiteX2" fmla="*/ 4676775 w 4677302"/>
              <a:gd name="connsiteY2" fmla="*/ 4128226 h 4909506"/>
              <a:gd name="connsiteX3" fmla="*/ 3897312 w 4677302"/>
              <a:gd name="connsiteY3" fmla="*/ 4907689 h 4909506"/>
              <a:gd name="connsiteX4" fmla="*/ 779463 w 4677302"/>
              <a:gd name="connsiteY4" fmla="*/ 4907688 h 4909506"/>
              <a:gd name="connsiteX5" fmla="*/ 765106 w 4677302"/>
              <a:gd name="connsiteY5" fmla="*/ 4906963 h 4909506"/>
              <a:gd name="connsiteX6" fmla="*/ 0 w 4677302"/>
              <a:gd name="connsiteY6" fmla="*/ 4906963 h 4909506"/>
              <a:gd name="connsiteX7" fmla="*/ 0 w 4677302"/>
              <a:gd name="connsiteY7" fmla="*/ 4128225 h 4909506"/>
              <a:gd name="connsiteX8" fmla="*/ 0 w 4677302"/>
              <a:gd name="connsiteY8" fmla="*/ 778886 h 4909506"/>
              <a:gd name="connsiteX9" fmla="*/ 0 w 4677302"/>
              <a:gd name="connsiteY9" fmla="*/ 0 h 4909506"/>
              <a:gd name="connsiteX10" fmla="*/ 768037 w 4677302"/>
              <a:gd name="connsiteY10" fmla="*/ 0 h 4909506"/>
              <a:gd name="connsiteX0" fmla="*/ 0 w 4677302"/>
              <a:gd name="connsiteY0" fmla="*/ 0 h 4909506"/>
              <a:gd name="connsiteX1" fmla="*/ 4676776 w 4677302"/>
              <a:gd name="connsiteY1" fmla="*/ 778886 h 4909506"/>
              <a:gd name="connsiteX2" fmla="*/ 4676775 w 4677302"/>
              <a:gd name="connsiteY2" fmla="*/ 4128226 h 4909506"/>
              <a:gd name="connsiteX3" fmla="*/ 3897312 w 4677302"/>
              <a:gd name="connsiteY3" fmla="*/ 4907689 h 4909506"/>
              <a:gd name="connsiteX4" fmla="*/ 779463 w 4677302"/>
              <a:gd name="connsiteY4" fmla="*/ 4907688 h 4909506"/>
              <a:gd name="connsiteX5" fmla="*/ 765106 w 4677302"/>
              <a:gd name="connsiteY5" fmla="*/ 4906963 h 4909506"/>
              <a:gd name="connsiteX6" fmla="*/ 0 w 4677302"/>
              <a:gd name="connsiteY6" fmla="*/ 4906963 h 4909506"/>
              <a:gd name="connsiteX7" fmla="*/ 0 w 4677302"/>
              <a:gd name="connsiteY7" fmla="*/ 4128225 h 4909506"/>
              <a:gd name="connsiteX8" fmla="*/ 0 w 4677302"/>
              <a:gd name="connsiteY8" fmla="*/ 778886 h 4909506"/>
              <a:gd name="connsiteX9" fmla="*/ 0 w 4677302"/>
              <a:gd name="connsiteY9" fmla="*/ 0 h 4909506"/>
              <a:gd name="connsiteX0" fmla="*/ 0 w 4677302"/>
              <a:gd name="connsiteY0" fmla="*/ 0 h 4130620"/>
              <a:gd name="connsiteX1" fmla="*/ 4676776 w 4677302"/>
              <a:gd name="connsiteY1" fmla="*/ 0 h 4130620"/>
              <a:gd name="connsiteX2" fmla="*/ 4676775 w 4677302"/>
              <a:gd name="connsiteY2" fmla="*/ 3349340 h 4130620"/>
              <a:gd name="connsiteX3" fmla="*/ 3897312 w 4677302"/>
              <a:gd name="connsiteY3" fmla="*/ 4128803 h 4130620"/>
              <a:gd name="connsiteX4" fmla="*/ 779463 w 4677302"/>
              <a:gd name="connsiteY4" fmla="*/ 4128802 h 4130620"/>
              <a:gd name="connsiteX5" fmla="*/ 765106 w 4677302"/>
              <a:gd name="connsiteY5" fmla="*/ 4128077 h 4130620"/>
              <a:gd name="connsiteX6" fmla="*/ 0 w 4677302"/>
              <a:gd name="connsiteY6" fmla="*/ 4128077 h 4130620"/>
              <a:gd name="connsiteX7" fmla="*/ 0 w 4677302"/>
              <a:gd name="connsiteY7" fmla="*/ 3349339 h 4130620"/>
              <a:gd name="connsiteX8" fmla="*/ 0 w 4677302"/>
              <a:gd name="connsiteY8" fmla="*/ 0 h 4130620"/>
              <a:gd name="connsiteX0" fmla="*/ 0 w 4677046"/>
              <a:gd name="connsiteY0" fmla="*/ 0 h 4128829"/>
              <a:gd name="connsiteX1" fmla="*/ 4676776 w 4677046"/>
              <a:gd name="connsiteY1" fmla="*/ 0 h 4128829"/>
              <a:gd name="connsiteX2" fmla="*/ 4676775 w 4677046"/>
              <a:gd name="connsiteY2" fmla="*/ 3349340 h 4128829"/>
              <a:gd name="connsiteX3" fmla="*/ 3897312 w 4677046"/>
              <a:gd name="connsiteY3" fmla="*/ 4128803 h 4128829"/>
              <a:gd name="connsiteX4" fmla="*/ 779463 w 4677046"/>
              <a:gd name="connsiteY4" fmla="*/ 4128802 h 4128829"/>
              <a:gd name="connsiteX5" fmla="*/ 765106 w 4677046"/>
              <a:gd name="connsiteY5" fmla="*/ 4128077 h 4128829"/>
              <a:gd name="connsiteX6" fmla="*/ 0 w 4677046"/>
              <a:gd name="connsiteY6" fmla="*/ 4128077 h 4128829"/>
              <a:gd name="connsiteX7" fmla="*/ 0 w 4677046"/>
              <a:gd name="connsiteY7" fmla="*/ 3349339 h 4128829"/>
              <a:gd name="connsiteX8" fmla="*/ 0 w 4677046"/>
              <a:gd name="connsiteY8" fmla="*/ 0 h 4128829"/>
              <a:gd name="connsiteX0" fmla="*/ 0 w 4676775"/>
              <a:gd name="connsiteY0" fmla="*/ 0 h 4128837"/>
              <a:gd name="connsiteX1" fmla="*/ 4676776 w 4676775"/>
              <a:gd name="connsiteY1" fmla="*/ 0 h 4128837"/>
              <a:gd name="connsiteX2" fmla="*/ 4676775 w 4676775"/>
              <a:gd name="connsiteY2" fmla="*/ 3349340 h 4128837"/>
              <a:gd name="connsiteX3" fmla="*/ 3897312 w 4676775"/>
              <a:gd name="connsiteY3" fmla="*/ 4128803 h 4128837"/>
              <a:gd name="connsiteX4" fmla="*/ 779463 w 4676775"/>
              <a:gd name="connsiteY4" fmla="*/ 4128802 h 4128837"/>
              <a:gd name="connsiteX5" fmla="*/ 765106 w 4676775"/>
              <a:gd name="connsiteY5" fmla="*/ 4128077 h 4128837"/>
              <a:gd name="connsiteX6" fmla="*/ 0 w 4676775"/>
              <a:gd name="connsiteY6" fmla="*/ 4128077 h 4128837"/>
              <a:gd name="connsiteX7" fmla="*/ 0 w 4676775"/>
              <a:gd name="connsiteY7" fmla="*/ 3349339 h 4128837"/>
              <a:gd name="connsiteX8" fmla="*/ 0 w 4676775"/>
              <a:gd name="connsiteY8" fmla="*/ 0 h 4128837"/>
              <a:gd name="connsiteX0" fmla="*/ 0 w 4676776"/>
              <a:gd name="connsiteY0" fmla="*/ 0 h 4128854"/>
              <a:gd name="connsiteX1" fmla="*/ 4676776 w 4676776"/>
              <a:gd name="connsiteY1" fmla="*/ 0 h 4128854"/>
              <a:gd name="connsiteX2" fmla="*/ 4676775 w 4676776"/>
              <a:gd name="connsiteY2" fmla="*/ 3349340 h 4128854"/>
              <a:gd name="connsiteX3" fmla="*/ 3897312 w 4676776"/>
              <a:gd name="connsiteY3" fmla="*/ 4128803 h 4128854"/>
              <a:gd name="connsiteX4" fmla="*/ 779463 w 4676776"/>
              <a:gd name="connsiteY4" fmla="*/ 4128802 h 4128854"/>
              <a:gd name="connsiteX5" fmla="*/ 765106 w 4676776"/>
              <a:gd name="connsiteY5" fmla="*/ 4128077 h 4128854"/>
              <a:gd name="connsiteX6" fmla="*/ 0 w 4676776"/>
              <a:gd name="connsiteY6" fmla="*/ 4128077 h 4128854"/>
              <a:gd name="connsiteX7" fmla="*/ 0 w 4676776"/>
              <a:gd name="connsiteY7" fmla="*/ 3349339 h 4128854"/>
              <a:gd name="connsiteX8" fmla="*/ 0 w 4676776"/>
              <a:gd name="connsiteY8" fmla="*/ 0 h 4128854"/>
              <a:gd name="connsiteX0" fmla="*/ 0 w 4676776"/>
              <a:gd name="connsiteY0" fmla="*/ 0 h 4128803"/>
              <a:gd name="connsiteX1" fmla="*/ 4676776 w 4676776"/>
              <a:gd name="connsiteY1" fmla="*/ 0 h 4128803"/>
              <a:gd name="connsiteX2" fmla="*/ 4676775 w 4676776"/>
              <a:gd name="connsiteY2" fmla="*/ 3349340 h 4128803"/>
              <a:gd name="connsiteX3" fmla="*/ 3897312 w 4676776"/>
              <a:gd name="connsiteY3" fmla="*/ 4128803 h 4128803"/>
              <a:gd name="connsiteX4" fmla="*/ 779463 w 4676776"/>
              <a:gd name="connsiteY4" fmla="*/ 4128802 h 4128803"/>
              <a:gd name="connsiteX5" fmla="*/ 765106 w 4676776"/>
              <a:gd name="connsiteY5" fmla="*/ 4128077 h 4128803"/>
              <a:gd name="connsiteX6" fmla="*/ 0 w 4676776"/>
              <a:gd name="connsiteY6" fmla="*/ 4128077 h 4128803"/>
              <a:gd name="connsiteX7" fmla="*/ 0 w 4676776"/>
              <a:gd name="connsiteY7" fmla="*/ 3349339 h 4128803"/>
              <a:gd name="connsiteX8" fmla="*/ 0 w 4676776"/>
              <a:gd name="connsiteY8" fmla="*/ 0 h 4128803"/>
              <a:gd name="connsiteX0" fmla="*/ 0 w 4676776"/>
              <a:gd name="connsiteY0" fmla="*/ 0 h 4128803"/>
              <a:gd name="connsiteX1" fmla="*/ 4676776 w 4676776"/>
              <a:gd name="connsiteY1" fmla="*/ 0 h 4128803"/>
              <a:gd name="connsiteX2" fmla="*/ 4676775 w 4676776"/>
              <a:gd name="connsiteY2" fmla="*/ 3349340 h 4128803"/>
              <a:gd name="connsiteX3" fmla="*/ 3897312 w 4676776"/>
              <a:gd name="connsiteY3" fmla="*/ 4128803 h 4128803"/>
              <a:gd name="connsiteX4" fmla="*/ 779463 w 4676776"/>
              <a:gd name="connsiteY4" fmla="*/ 4128802 h 4128803"/>
              <a:gd name="connsiteX5" fmla="*/ 765106 w 4676776"/>
              <a:gd name="connsiteY5" fmla="*/ 4128077 h 4128803"/>
              <a:gd name="connsiteX6" fmla="*/ 0 w 4676776"/>
              <a:gd name="connsiteY6" fmla="*/ 4128077 h 4128803"/>
              <a:gd name="connsiteX7" fmla="*/ 0 w 4676776"/>
              <a:gd name="connsiteY7" fmla="*/ 3349339 h 4128803"/>
              <a:gd name="connsiteX8" fmla="*/ 0 w 4676776"/>
              <a:gd name="connsiteY8" fmla="*/ 0 h 412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6776" h="4128803">
                <a:moveTo>
                  <a:pt x="0" y="0"/>
                </a:moveTo>
                <a:lnTo>
                  <a:pt x="4676776" y="0"/>
                </a:lnTo>
                <a:cubicBezTo>
                  <a:pt x="4676776" y="1116447"/>
                  <a:pt x="4676775" y="2232893"/>
                  <a:pt x="4676775" y="3349340"/>
                </a:cubicBezTo>
                <a:cubicBezTo>
                  <a:pt x="4566283" y="3972621"/>
                  <a:pt x="4151708" y="4116241"/>
                  <a:pt x="3897312" y="4128803"/>
                </a:cubicBezTo>
                <a:lnTo>
                  <a:pt x="779463" y="4128802"/>
                </a:lnTo>
                <a:lnTo>
                  <a:pt x="765106" y="4128077"/>
                </a:lnTo>
                <a:lnTo>
                  <a:pt x="0" y="4128077"/>
                </a:lnTo>
                <a:lnTo>
                  <a:pt x="0" y="334933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4E1082-D5D1-4810-97D7-0D5AEA932D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613" y="600075"/>
            <a:ext cx="3186112" cy="2235200"/>
          </a:xfrm>
        </p:spPr>
        <p:txBody>
          <a:bodyPr anchor="ctr" anchorCtr="0"/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STATEMENT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74304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kstdia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8D52633-5B9B-46F1-9329-E93BED6CCE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21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Graphic 4">
            <a:extLst>
              <a:ext uri="{FF2B5EF4-FFF2-40B4-BE49-F238E27FC236}">
                <a16:creationId xmlns:a16="http://schemas.microsoft.com/office/drawing/2014/main" id="{15A42311-7242-4BBF-93B7-2AEB96153BD4}"/>
              </a:ext>
            </a:extLst>
          </p:cNvPr>
          <p:cNvSpPr/>
          <p:nvPr/>
        </p:nvSpPr>
        <p:spPr>
          <a:xfrm>
            <a:off x="273558" y="266700"/>
            <a:ext cx="11654790" cy="5843778"/>
          </a:xfrm>
          <a:custGeom>
            <a:avLst/>
            <a:gdLst>
              <a:gd name="connsiteX0" fmla="*/ 269748 w 11654790"/>
              <a:gd name="connsiteY0" fmla="*/ 5843778 h 5843778"/>
              <a:gd name="connsiteX1" fmla="*/ 269748 w 11654790"/>
              <a:gd name="connsiteY1" fmla="*/ 2799588 h 5843778"/>
              <a:gd name="connsiteX2" fmla="*/ 0 w 11654790"/>
              <a:gd name="connsiteY2" fmla="*/ 2799588 h 5843778"/>
              <a:gd name="connsiteX3" fmla="*/ 0 w 11654790"/>
              <a:gd name="connsiteY3" fmla="*/ 0 h 5843778"/>
              <a:gd name="connsiteX4" fmla="*/ 10848594 w 11654790"/>
              <a:gd name="connsiteY4" fmla="*/ 0 h 5843778"/>
              <a:gd name="connsiteX5" fmla="*/ 11654790 w 11654790"/>
              <a:gd name="connsiteY5" fmla="*/ 806196 h 5843778"/>
              <a:gd name="connsiteX6" fmla="*/ 11654790 w 11654790"/>
              <a:gd name="connsiteY6" fmla="*/ 5036820 h 5843778"/>
              <a:gd name="connsiteX7" fmla="*/ 10848594 w 11654790"/>
              <a:gd name="connsiteY7" fmla="*/ 5843016 h 5843778"/>
              <a:gd name="connsiteX8" fmla="*/ 269748 w 11654790"/>
              <a:gd name="connsiteY8" fmla="*/ 5843016 h 584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4790" h="5843778">
                <a:moveTo>
                  <a:pt x="269748" y="5843778"/>
                </a:moveTo>
                <a:lnTo>
                  <a:pt x="269748" y="2799588"/>
                </a:lnTo>
                <a:lnTo>
                  <a:pt x="0" y="2799588"/>
                </a:lnTo>
                <a:lnTo>
                  <a:pt x="0" y="0"/>
                </a:lnTo>
                <a:lnTo>
                  <a:pt x="10848594" y="0"/>
                </a:lnTo>
                <a:cubicBezTo>
                  <a:pt x="11294364" y="0"/>
                  <a:pt x="11654790" y="361188"/>
                  <a:pt x="11654790" y="806196"/>
                </a:cubicBezTo>
                <a:lnTo>
                  <a:pt x="11654790" y="5036820"/>
                </a:lnTo>
                <a:cubicBezTo>
                  <a:pt x="11654790" y="5482590"/>
                  <a:pt x="11293602" y="5843016"/>
                  <a:pt x="10848594" y="5843016"/>
                </a:cubicBezTo>
                <a:lnTo>
                  <a:pt x="269748" y="5843016"/>
                </a:ln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471" y="6340651"/>
            <a:ext cx="360301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7" y="1948544"/>
            <a:ext cx="9409454" cy="3407002"/>
          </a:xfrm>
        </p:spPr>
        <p:txBody>
          <a:bodyPr/>
          <a:lstStyle>
            <a:lvl1pPr>
              <a:defRPr b="1" i="0">
                <a:solidFill>
                  <a:srgbClr val="A21929"/>
                </a:solidFill>
              </a:defRPr>
            </a:lvl1pPr>
            <a:lvl2pPr>
              <a:defRPr/>
            </a:lvl2pPr>
            <a:lvl3pPr>
              <a:defRPr>
                <a:solidFill>
                  <a:srgbClr val="A21929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800102"/>
            <a:ext cx="9409454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rgbClr val="A21929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7221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5B3A23C-BA4D-4483-944C-030C27CDC2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7" y="1948544"/>
            <a:ext cx="9409454" cy="3407002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</a:defRPr>
            </a:lvl1pPr>
            <a:lvl2pPr>
              <a:defRPr/>
            </a:lvl2pPr>
            <a:lvl3pPr>
              <a:defRPr>
                <a:solidFill>
                  <a:schemeClr val="accent1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800102"/>
            <a:ext cx="9409454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3675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skstdia me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23C9F4CE-EB6A-4758-B7BD-7F3648976923}"/>
              </a:ext>
            </a:extLst>
          </p:cNvPr>
          <p:cNvSpPr/>
          <p:nvPr userDrawn="1"/>
        </p:nvSpPr>
        <p:spPr>
          <a:xfrm>
            <a:off x="272142" y="265347"/>
            <a:ext cx="3820888" cy="5841766"/>
          </a:xfrm>
          <a:custGeom>
            <a:avLst/>
            <a:gdLst>
              <a:gd name="connsiteX0" fmla="*/ 0 w 3820888"/>
              <a:gd name="connsiteY0" fmla="*/ 0 h 5841766"/>
              <a:gd name="connsiteX1" fmla="*/ 636827 w 3820888"/>
              <a:gd name="connsiteY1" fmla="*/ 0 h 5841766"/>
              <a:gd name="connsiteX2" fmla="*/ 2134612 w 3820888"/>
              <a:gd name="connsiteY2" fmla="*/ 0 h 5841766"/>
              <a:gd name="connsiteX3" fmla="*/ 3184061 w 3820888"/>
              <a:gd name="connsiteY3" fmla="*/ 0 h 5841766"/>
              <a:gd name="connsiteX4" fmla="*/ 3820888 w 3820888"/>
              <a:gd name="connsiteY4" fmla="*/ 636827 h 5841766"/>
              <a:gd name="connsiteX5" fmla="*/ 3820888 w 3820888"/>
              <a:gd name="connsiteY5" fmla="*/ 5204939 h 5841766"/>
              <a:gd name="connsiteX6" fmla="*/ 3184061 w 3820888"/>
              <a:gd name="connsiteY6" fmla="*/ 5841766 h 5841766"/>
              <a:gd name="connsiteX7" fmla="*/ 2134612 w 3820888"/>
              <a:gd name="connsiteY7" fmla="*/ 5841766 h 5841766"/>
              <a:gd name="connsiteX8" fmla="*/ 636827 w 3820888"/>
              <a:gd name="connsiteY8" fmla="*/ 5841766 h 5841766"/>
              <a:gd name="connsiteX9" fmla="*/ 0 w 3820888"/>
              <a:gd name="connsiteY9" fmla="*/ 5841766 h 5841766"/>
              <a:gd name="connsiteX10" fmla="*/ 0 w 3820888"/>
              <a:gd name="connsiteY10" fmla="*/ 5204939 h 5841766"/>
              <a:gd name="connsiteX11" fmla="*/ 0 w 3820888"/>
              <a:gd name="connsiteY11" fmla="*/ 636827 h 584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0888" h="5841766">
                <a:moveTo>
                  <a:pt x="0" y="0"/>
                </a:moveTo>
                <a:lnTo>
                  <a:pt x="636827" y="0"/>
                </a:lnTo>
                <a:lnTo>
                  <a:pt x="2134612" y="0"/>
                </a:lnTo>
                <a:lnTo>
                  <a:pt x="3184061" y="0"/>
                </a:lnTo>
                <a:cubicBezTo>
                  <a:pt x="3535771" y="0"/>
                  <a:pt x="3820888" y="285117"/>
                  <a:pt x="3820888" y="636827"/>
                </a:cubicBezTo>
                <a:lnTo>
                  <a:pt x="3820888" y="5204939"/>
                </a:lnTo>
                <a:cubicBezTo>
                  <a:pt x="3820888" y="5556649"/>
                  <a:pt x="3535771" y="5841766"/>
                  <a:pt x="3184061" y="5841766"/>
                </a:cubicBezTo>
                <a:lnTo>
                  <a:pt x="2134612" y="5841766"/>
                </a:lnTo>
                <a:lnTo>
                  <a:pt x="636827" y="5841766"/>
                </a:lnTo>
                <a:lnTo>
                  <a:pt x="0" y="5841766"/>
                </a:lnTo>
                <a:lnTo>
                  <a:pt x="0" y="5204939"/>
                </a:lnTo>
                <a:lnTo>
                  <a:pt x="0" y="636827"/>
                </a:lnTo>
                <a:close/>
              </a:path>
            </a:pathLst>
          </a:custGeom>
          <a:solidFill>
            <a:srgbClr val="A21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 dirty="0">
              <a:solidFill>
                <a:srgbClr val="A21929"/>
              </a:solidFill>
            </a:endParaRP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6171" y="1948544"/>
            <a:ext cx="5762740" cy="4109354"/>
          </a:xfrm>
        </p:spPr>
        <p:txBody>
          <a:bodyPr/>
          <a:lstStyle>
            <a:lvl1pPr>
              <a:defRPr b="1" i="0">
                <a:solidFill>
                  <a:srgbClr val="A21929"/>
                </a:solidFill>
              </a:defRPr>
            </a:lvl1pPr>
            <a:lvl2pPr>
              <a:defRPr/>
            </a:lvl2pPr>
            <a:lvl3pPr>
              <a:defRPr>
                <a:solidFill>
                  <a:srgbClr val="A21929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46171" y="800102"/>
            <a:ext cx="5762740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rgbClr val="A21929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250851-936E-4A02-87E8-AEBE2375A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5163" y="701675"/>
            <a:ext cx="3075564" cy="4922838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STATEMENT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60372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dia 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5B3A23C-BA4D-4483-944C-030C27CDC2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7" y="1948544"/>
            <a:ext cx="9409454" cy="3407002"/>
          </a:xfrm>
        </p:spPr>
        <p:txBody>
          <a:bodyPr/>
          <a:lstStyle>
            <a:lvl1pPr>
              <a:defRPr b="1" i="0">
                <a:solidFill>
                  <a:srgbClr val="A21929"/>
                </a:solidFill>
              </a:defRPr>
            </a:lvl1pPr>
            <a:lvl2pPr>
              <a:defRPr/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800102"/>
            <a:ext cx="9409454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rgbClr val="A21929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124710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dia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14">
            <a:extLst>
              <a:ext uri="{FF2B5EF4-FFF2-40B4-BE49-F238E27FC236}">
                <a16:creationId xmlns:a16="http://schemas.microsoft.com/office/drawing/2014/main" id="{A7BA0A28-2C0E-44C5-882F-5218617CD23A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26" name="Tijdelijke aanduiding voor afbeelding 25">
            <a:extLst>
              <a:ext uri="{FF2B5EF4-FFF2-40B4-BE49-F238E27FC236}">
                <a16:creationId xmlns:a16="http://schemas.microsoft.com/office/drawing/2014/main" id="{A224E950-9C51-4D52-8841-41603C0EFD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6798" y="-9525"/>
            <a:ext cx="5829506" cy="6119630"/>
          </a:xfrm>
          <a:custGeom>
            <a:avLst/>
            <a:gdLst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7302"/>
              <a:gd name="connsiteY0" fmla="*/ 0 h 4910083"/>
              <a:gd name="connsiteX1" fmla="*/ 3897313 w 4677302"/>
              <a:gd name="connsiteY1" fmla="*/ 0 h 4910083"/>
              <a:gd name="connsiteX2" fmla="*/ 4676776 w 4677302"/>
              <a:gd name="connsiteY2" fmla="*/ 779463 h 4910083"/>
              <a:gd name="connsiteX3" fmla="*/ 4676775 w 4677302"/>
              <a:gd name="connsiteY3" fmla="*/ 4128803 h 4910083"/>
              <a:gd name="connsiteX4" fmla="*/ 3897312 w 4677302"/>
              <a:gd name="connsiteY4" fmla="*/ 4908266 h 4910083"/>
              <a:gd name="connsiteX5" fmla="*/ 779463 w 4677302"/>
              <a:gd name="connsiteY5" fmla="*/ 4908265 h 4910083"/>
              <a:gd name="connsiteX6" fmla="*/ 765106 w 4677302"/>
              <a:gd name="connsiteY6" fmla="*/ 4907540 h 4910083"/>
              <a:gd name="connsiteX7" fmla="*/ 0 w 4677302"/>
              <a:gd name="connsiteY7" fmla="*/ 4907540 h 4910083"/>
              <a:gd name="connsiteX8" fmla="*/ 0 w 4677302"/>
              <a:gd name="connsiteY8" fmla="*/ 4128802 h 4910083"/>
              <a:gd name="connsiteX9" fmla="*/ 0 w 4677302"/>
              <a:gd name="connsiteY9" fmla="*/ 779463 h 4910083"/>
              <a:gd name="connsiteX10" fmla="*/ 0 w 4677302"/>
              <a:gd name="connsiteY10" fmla="*/ 577 h 4910083"/>
              <a:gd name="connsiteX11" fmla="*/ 768037 w 4677302"/>
              <a:gd name="connsiteY11" fmla="*/ 577 h 4910083"/>
              <a:gd name="connsiteX12" fmla="*/ 779463 w 4677302"/>
              <a:gd name="connsiteY12" fmla="*/ 0 h 491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77302" h="4910083">
                <a:moveTo>
                  <a:pt x="779463" y="0"/>
                </a:moveTo>
                <a:lnTo>
                  <a:pt x="3897313" y="0"/>
                </a:lnTo>
                <a:cubicBezTo>
                  <a:pt x="4327799" y="0"/>
                  <a:pt x="4676776" y="187052"/>
                  <a:pt x="4676776" y="779463"/>
                </a:cubicBezTo>
                <a:cubicBezTo>
                  <a:pt x="4676776" y="1895910"/>
                  <a:pt x="4676775" y="3012356"/>
                  <a:pt x="4676775" y="4128803"/>
                </a:cubicBezTo>
                <a:cubicBezTo>
                  <a:pt x="4689877" y="4598592"/>
                  <a:pt x="4459531" y="4938045"/>
                  <a:pt x="3897312" y="4908266"/>
                </a:cubicBezTo>
                <a:lnTo>
                  <a:pt x="779463" y="4908265"/>
                </a:lnTo>
                <a:lnTo>
                  <a:pt x="765106" y="4907540"/>
                </a:lnTo>
                <a:lnTo>
                  <a:pt x="0" y="4907540"/>
                </a:lnTo>
                <a:lnTo>
                  <a:pt x="0" y="4128802"/>
                </a:lnTo>
                <a:lnTo>
                  <a:pt x="0" y="779463"/>
                </a:lnTo>
                <a:lnTo>
                  <a:pt x="0" y="577"/>
                </a:lnTo>
                <a:lnTo>
                  <a:pt x="768037" y="577"/>
                </a:lnTo>
                <a:lnTo>
                  <a:pt x="779463" y="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nl-BE" dirty="0"/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D8E828C2-8807-46AD-AF16-DE3DA4C98C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9458" y="4010816"/>
            <a:ext cx="4495799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Subtekst</a:t>
            </a:r>
            <a:endParaRPr lang="nl-BE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99A97912-C71F-4FD0-B986-8EFBDB304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8" y="3019597"/>
            <a:ext cx="4495800" cy="7987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684160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titeldia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14">
            <a:extLst>
              <a:ext uri="{FF2B5EF4-FFF2-40B4-BE49-F238E27FC236}">
                <a16:creationId xmlns:a16="http://schemas.microsoft.com/office/drawing/2014/main" id="{A7BA0A28-2C0E-44C5-882F-5218617CD23A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chemeClr val="accent5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26" name="Tijdelijke aanduiding voor afbeelding 25">
            <a:extLst>
              <a:ext uri="{FF2B5EF4-FFF2-40B4-BE49-F238E27FC236}">
                <a16:creationId xmlns:a16="http://schemas.microsoft.com/office/drawing/2014/main" id="{A224E950-9C51-4D52-8841-41603C0EFD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6798" y="-9525"/>
            <a:ext cx="5829506" cy="6119630"/>
          </a:xfrm>
          <a:custGeom>
            <a:avLst/>
            <a:gdLst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7302"/>
              <a:gd name="connsiteY0" fmla="*/ 0 h 4910083"/>
              <a:gd name="connsiteX1" fmla="*/ 3897313 w 4677302"/>
              <a:gd name="connsiteY1" fmla="*/ 0 h 4910083"/>
              <a:gd name="connsiteX2" fmla="*/ 4676776 w 4677302"/>
              <a:gd name="connsiteY2" fmla="*/ 779463 h 4910083"/>
              <a:gd name="connsiteX3" fmla="*/ 4676775 w 4677302"/>
              <a:gd name="connsiteY3" fmla="*/ 4128803 h 4910083"/>
              <a:gd name="connsiteX4" fmla="*/ 3897312 w 4677302"/>
              <a:gd name="connsiteY4" fmla="*/ 4908266 h 4910083"/>
              <a:gd name="connsiteX5" fmla="*/ 779463 w 4677302"/>
              <a:gd name="connsiteY5" fmla="*/ 4908265 h 4910083"/>
              <a:gd name="connsiteX6" fmla="*/ 765106 w 4677302"/>
              <a:gd name="connsiteY6" fmla="*/ 4907540 h 4910083"/>
              <a:gd name="connsiteX7" fmla="*/ 0 w 4677302"/>
              <a:gd name="connsiteY7" fmla="*/ 4907540 h 4910083"/>
              <a:gd name="connsiteX8" fmla="*/ 0 w 4677302"/>
              <a:gd name="connsiteY8" fmla="*/ 4128802 h 4910083"/>
              <a:gd name="connsiteX9" fmla="*/ 0 w 4677302"/>
              <a:gd name="connsiteY9" fmla="*/ 779463 h 4910083"/>
              <a:gd name="connsiteX10" fmla="*/ 0 w 4677302"/>
              <a:gd name="connsiteY10" fmla="*/ 577 h 4910083"/>
              <a:gd name="connsiteX11" fmla="*/ 768037 w 4677302"/>
              <a:gd name="connsiteY11" fmla="*/ 577 h 4910083"/>
              <a:gd name="connsiteX12" fmla="*/ 779463 w 4677302"/>
              <a:gd name="connsiteY12" fmla="*/ 0 h 491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77302" h="4910083">
                <a:moveTo>
                  <a:pt x="779463" y="0"/>
                </a:moveTo>
                <a:lnTo>
                  <a:pt x="3897313" y="0"/>
                </a:lnTo>
                <a:cubicBezTo>
                  <a:pt x="4327799" y="0"/>
                  <a:pt x="4676776" y="187052"/>
                  <a:pt x="4676776" y="779463"/>
                </a:cubicBezTo>
                <a:cubicBezTo>
                  <a:pt x="4676776" y="1895910"/>
                  <a:pt x="4676775" y="3012356"/>
                  <a:pt x="4676775" y="4128803"/>
                </a:cubicBezTo>
                <a:cubicBezTo>
                  <a:pt x="4689877" y="4598592"/>
                  <a:pt x="4459531" y="4938045"/>
                  <a:pt x="3897312" y="4908266"/>
                </a:cubicBezTo>
                <a:lnTo>
                  <a:pt x="779463" y="4908265"/>
                </a:lnTo>
                <a:lnTo>
                  <a:pt x="765106" y="4907540"/>
                </a:lnTo>
                <a:lnTo>
                  <a:pt x="0" y="4907540"/>
                </a:lnTo>
                <a:lnTo>
                  <a:pt x="0" y="4128802"/>
                </a:lnTo>
                <a:lnTo>
                  <a:pt x="0" y="779463"/>
                </a:lnTo>
                <a:lnTo>
                  <a:pt x="0" y="577"/>
                </a:lnTo>
                <a:lnTo>
                  <a:pt x="768037" y="577"/>
                </a:lnTo>
                <a:lnTo>
                  <a:pt x="779463" y="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nl-BE" dirty="0"/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D8E828C2-8807-46AD-AF16-DE3DA4C98C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9458" y="4010816"/>
            <a:ext cx="4495799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Subtekst</a:t>
            </a:r>
            <a:endParaRPr lang="nl-BE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99A97912-C71F-4FD0-B986-8EFBDB304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8" y="3019597"/>
            <a:ext cx="4495800" cy="7987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125469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dia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8D52633-5B9B-46F1-9329-E93BED6CCE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Graphic 4">
            <a:extLst>
              <a:ext uri="{FF2B5EF4-FFF2-40B4-BE49-F238E27FC236}">
                <a16:creationId xmlns:a16="http://schemas.microsoft.com/office/drawing/2014/main" id="{15A42311-7242-4BBF-93B7-2AEB96153BD4}"/>
              </a:ext>
            </a:extLst>
          </p:cNvPr>
          <p:cNvSpPr/>
          <p:nvPr/>
        </p:nvSpPr>
        <p:spPr>
          <a:xfrm>
            <a:off x="273558" y="266700"/>
            <a:ext cx="11654790" cy="5843778"/>
          </a:xfrm>
          <a:custGeom>
            <a:avLst/>
            <a:gdLst>
              <a:gd name="connsiteX0" fmla="*/ 269748 w 11654790"/>
              <a:gd name="connsiteY0" fmla="*/ 5843778 h 5843778"/>
              <a:gd name="connsiteX1" fmla="*/ 269748 w 11654790"/>
              <a:gd name="connsiteY1" fmla="*/ 2799588 h 5843778"/>
              <a:gd name="connsiteX2" fmla="*/ 0 w 11654790"/>
              <a:gd name="connsiteY2" fmla="*/ 2799588 h 5843778"/>
              <a:gd name="connsiteX3" fmla="*/ 0 w 11654790"/>
              <a:gd name="connsiteY3" fmla="*/ 0 h 5843778"/>
              <a:gd name="connsiteX4" fmla="*/ 10848594 w 11654790"/>
              <a:gd name="connsiteY4" fmla="*/ 0 h 5843778"/>
              <a:gd name="connsiteX5" fmla="*/ 11654790 w 11654790"/>
              <a:gd name="connsiteY5" fmla="*/ 806196 h 5843778"/>
              <a:gd name="connsiteX6" fmla="*/ 11654790 w 11654790"/>
              <a:gd name="connsiteY6" fmla="*/ 5036820 h 5843778"/>
              <a:gd name="connsiteX7" fmla="*/ 10848594 w 11654790"/>
              <a:gd name="connsiteY7" fmla="*/ 5843016 h 5843778"/>
              <a:gd name="connsiteX8" fmla="*/ 269748 w 11654790"/>
              <a:gd name="connsiteY8" fmla="*/ 5843016 h 584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4790" h="5843778">
                <a:moveTo>
                  <a:pt x="269748" y="5843778"/>
                </a:moveTo>
                <a:lnTo>
                  <a:pt x="269748" y="2799588"/>
                </a:lnTo>
                <a:lnTo>
                  <a:pt x="0" y="2799588"/>
                </a:lnTo>
                <a:lnTo>
                  <a:pt x="0" y="0"/>
                </a:lnTo>
                <a:lnTo>
                  <a:pt x="10848594" y="0"/>
                </a:lnTo>
                <a:cubicBezTo>
                  <a:pt x="11294364" y="0"/>
                  <a:pt x="11654790" y="361188"/>
                  <a:pt x="11654790" y="806196"/>
                </a:cubicBezTo>
                <a:lnTo>
                  <a:pt x="11654790" y="5036820"/>
                </a:lnTo>
                <a:cubicBezTo>
                  <a:pt x="11654790" y="5482590"/>
                  <a:pt x="11293602" y="5843016"/>
                  <a:pt x="10848594" y="5843016"/>
                </a:cubicBezTo>
                <a:lnTo>
                  <a:pt x="269748" y="5843016"/>
                </a:ln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solidFill>
                  <a:schemeClr val="tx1"/>
                </a:solidFill>
                <a:cs typeface="Arial" panose="020B0604020202020204" pitchFamily="34" charset="0"/>
              </a:rPr>
              <a:t>●</a:t>
            </a:r>
            <a:r>
              <a:rPr lang="nl-BE" dirty="0">
                <a:cs typeface="Arial" panose="020B0604020202020204" pitchFamily="34" charset="0"/>
              </a:rPr>
              <a:t>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471" y="6340651"/>
            <a:ext cx="360301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7" y="1948544"/>
            <a:ext cx="9409454" cy="3407002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800102"/>
            <a:ext cx="9409454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350264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dia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8D52633-5B9B-46F1-9329-E93BED6CCE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Graphic 4">
            <a:extLst>
              <a:ext uri="{FF2B5EF4-FFF2-40B4-BE49-F238E27FC236}">
                <a16:creationId xmlns:a16="http://schemas.microsoft.com/office/drawing/2014/main" id="{15A42311-7242-4BBF-93B7-2AEB96153BD4}"/>
              </a:ext>
            </a:extLst>
          </p:cNvPr>
          <p:cNvSpPr/>
          <p:nvPr/>
        </p:nvSpPr>
        <p:spPr>
          <a:xfrm>
            <a:off x="273558" y="266700"/>
            <a:ext cx="11654790" cy="5843778"/>
          </a:xfrm>
          <a:custGeom>
            <a:avLst/>
            <a:gdLst>
              <a:gd name="connsiteX0" fmla="*/ 269748 w 11654790"/>
              <a:gd name="connsiteY0" fmla="*/ 5843778 h 5843778"/>
              <a:gd name="connsiteX1" fmla="*/ 269748 w 11654790"/>
              <a:gd name="connsiteY1" fmla="*/ 2799588 h 5843778"/>
              <a:gd name="connsiteX2" fmla="*/ 0 w 11654790"/>
              <a:gd name="connsiteY2" fmla="*/ 2799588 h 5843778"/>
              <a:gd name="connsiteX3" fmla="*/ 0 w 11654790"/>
              <a:gd name="connsiteY3" fmla="*/ 0 h 5843778"/>
              <a:gd name="connsiteX4" fmla="*/ 10848594 w 11654790"/>
              <a:gd name="connsiteY4" fmla="*/ 0 h 5843778"/>
              <a:gd name="connsiteX5" fmla="*/ 11654790 w 11654790"/>
              <a:gd name="connsiteY5" fmla="*/ 806196 h 5843778"/>
              <a:gd name="connsiteX6" fmla="*/ 11654790 w 11654790"/>
              <a:gd name="connsiteY6" fmla="*/ 5036820 h 5843778"/>
              <a:gd name="connsiteX7" fmla="*/ 10848594 w 11654790"/>
              <a:gd name="connsiteY7" fmla="*/ 5843016 h 5843778"/>
              <a:gd name="connsiteX8" fmla="*/ 269748 w 11654790"/>
              <a:gd name="connsiteY8" fmla="*/ 5843016 h 584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4790" h="5843778">
                <a:moveTo>
                  <a:pt x="269748" y="5843778"/>
                </a:moveTo>
                <a:lnTo>
                  <a:pt x="269748" y="2799588"/>
                </a:lnTo>
                <a:lnTo>
                  <a:pt x="0" y="2799588"/>
                </a:lnTo>
                <a:lnTo>
                  <a:pt x="0" y="0"/>
                </a:lnTo>
                <a:lnTo>
                  <a:pt x="10848594" y="0"/>
                </a:lnTo>
                <a:cubicBezTo>
                  <a:pt x="11294364" y="0"/>
                  <a:pt x="11654790" y="361188"/>
                  <a:pt x="11654790" y="806196"/>
                </a:cubicBezTo>
                <a:lnTo>
                  <a:pt x="11654790" y="5036820"/>
                </a:lnTo>
                <a:cubicBezTo>
                  <a:pt x="11654790" y="5482590"/>
                  <a:pt x="11293602" y="5843016"/>
                  <a:pt x="10848594" y="5843016"/>
                </a:cubicBezTo>
                <a:lnTo>
                  <a:pt x="269748" y="5843016"/>
                </a:ln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471" y="6340651"/>
            <a:ext cx="360301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7" y="1948544"/>
            <a:ext cx="9409454" cy="3407002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800102"/>
            <a:ext cx="9409454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188146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8" y="1948544"/>
            <a:ext cx="4539342" cy="3407002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8" y="800102"/>
            <a:ext cx="4539342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03A2A81A-D14A-4C0C-BF5A-2C34D546A1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57256" y="253399"/>
            <a:ext cx="5579047" cy="5856706"/>
          </a:xfrm>
          <a:custGeom>
            <a:avLst/>
            <a:gdLst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7302"/>
              <a:gd name="connsiteY0" fmla="*/ 0 h 4910083"/>
              <a:gd name="connsiteX1" fmla="*/ 3897313 w 4677302"/>
              <a:gd name="connsiteY1" fmla="*/ 0 h 4910083"/>
              <a:gd name="connsiteX2" fmla="*/ 4676776 w 4677302"/>
              <a:gd name="connsiteY2" fmla="*/ 779463 h 4910083"/>
              <a:gd name="connsiteX3" fmla="*/ 4676775 w 4677302"/>
              <a:gd name="connsiteY3" fmla="*/ 4128803 h 4910083"/>
              <a:gd name="connsiteX4" fmla="*/ 3897312 w 4677302"/>
              <a:gd name="connsiteY4" fmla="*/ 4908266 h 4910083"/>
              <a:gd name="connsiteX5" fmla="*/ 779463 w 4677302"/>
              <a:gd name="connsiteY5" fmla="*/ 4908265 h 4910083"/>
              <a:gd name="connsiteX6" fmla="*/ 765106 w 4677302"/>
              <a:gd name="connsiteY6" fmla="*/ 4907540 h 4910083"/>
              <a:gd name="connsiteX7" fmla="*/ 0 w 4677302"/>
              <a:gd name="connsiteY7" fmla="*/ 4907540 h 4910083"/>
              <a:gd name="connsiteX8" fmla="*/ 0 w 4677302"/>
              <a:gd name="connsiteY8" fmla="*/ 4128802 h 4910083"/>
              <a:gd name="connsiteX9" fmla="*/ 0 w 4677302"/>
              <a:gd name="connsiteY9" fmla="*/ 779463 h 4910083"/>
              <a:gd name="connsiteX10" fmla="*/ 0 w 4677302"/>
              <a:gd name="connsiteY10" fmla="*/ 577 h 4910083"/>
              <a:gd name="connsiteX11" fmla="*/ 768037 w 4677302"/>
              <a:gd name="connsiteY11" fmla="*/ 577 h 4910083"/>
              <a:gd name="connsiteX12" fmla="*/ 779463 w 4677302"/>
              <a:gd name="connsiteY12" fmla="*/ 0 h 491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77302" h="4910083">
                <a:moveTo>
                  <a:pt x="779463" y="0"/>
                </a:moveTo>
                <a:lnTo>
                  <a:pt x="3897313" y="0"/>
                </a:lnTo>
                <a:cubicBezTo>
                  <a:pt x="4327799" y="0"/>
                  <a:pt x="4676776" y="187052"/>
                  <a:pt x="4676776" y="779463"/>
                </a:cubicBezTo>
                <a:cubicBezTo>
                  <a:pt x="4676776" y="1895910"/>
                  <a:pt x="4676775" y="3012356"/>
                  <a:pt x="4676775" y="4128803"/>
                </a:cubicBezTo>
                <a:cubicBezTo>
                  <a:pt x="4689877" y="4598592"/>
                  <a:pt x="4459531" y="4938045"/>
                  <a:pt x="3897312" y="4908266"/>
                </a:cubicBezTo>
                <a:lnTo>
                  <a:pt x="779463" y="4908265"/>
                </a:lnTo>
                <a:lnTo>
                  <a:pt x="765106" y="4907540"/>
                </a:lnTo>
                <a:lnTo>
                  <a:pt x="0" y="4907540"/>
                </a:lnTo>
                <a:lnTo>
                  <a:pt x="0" y="4128802"/>
                </a:lnTo>
                <a:lnTo>
                  <a:pt x="0" y="779463"/>
                </a:lnTo>
                <a:lnTo>
                  <a:pt x="0" y="577"/>
                </a:lnTo>
                <a:lnTo>
                  <a:pt x="768037" y="577"/>
                </a:lnTo>
                <a:lnTo>
                  <a:pt x="779463" y="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211007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beelddu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8" y="1948544"/>
            <a:ext cx="7434942" cy="3407002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8" y="800102"/>
            <a:ext cx="7434942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03A2A81A-D14A-4C0C-BF5A-2C34D546A1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69351" y="253398"/>
            <a:ext cx="2666951" cy="2799681"/>
          </a:xfrm>
          <a:custGeom>
            <a:avLst/>
            <a:gdLst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7302"/>
              <a:gd name="connsiteY0" fmla="*/ 0 h 4910083"/>
              <a:gd name="connsiteX1" fmla="*/ 3897313 w 4677302"/>
              <a:gd name="connsiteY1" fmla="*/ 0 h 4910083"/>
              <a:gd name="connsiteX2" fmla="*/ 4676776 w 4677302"/>
              <a:gd name="connsiteY2" fmla="*/ 779463 h 4910083"/>
              <a:gd name="connsiteX3" fmla="*/ 4676775 w 4677302"/>
              <a:gd name="connsiteY3" fmla="*/ 4128803 h 4910083"/>
              <a:gd name="connsiteX4" fmla="*/ 3897312 w 4677302"/>
              <a:gd name="connsiteY4" fmla="*/ 4908266 h 4910083"/>
              <a:gd name="connsiteX5" fmla="*/ 779463 w 4677302"/>
              <a:gd name="connsiteY5" fmla="*/ 4908265 h 4910083"/>
              <a:gd name="connsiteX6" fmla="*/ 765106 w 4677302"/>
              <a:gd name="connsiteY6" fmla="*/ 4907540 h 4910083"/>
              <a:gd name="connsiteX7" fmla="*/ 0 w 4677302"/>
              <a:gd name="connsiteY7" fmla="*/ 4907540 h 4910083"/>
              <a:gd name="connsiteX8" fmla="*/ 0 w 4677302"/>
              <a:gd name="connsiteY8" fmla="*/ 4128802 h 4910083"/>
              <a:gd name="connsiteX9" fmla="*/ 0 w 4677302"/>
              <a:gd name="connsiteY9" fmla="*/ 779463 h 4910083"/>
              <a:gd name="connsiteX10" fmla="*/ 0 w 4677302"/>
              <a:gd name="connsiteY10" fmla="*/ 577 h 4910083"/>
              <a:gd name="connsiteX11" fmla="*/ 768037 w 4677302"/>
              <a:gd name="connsiteY11" fmla="*/ 577 h 4910083"/>
              <a:gd name="connsiteX12" fmla="*/ 779463 w 4677302"/>
              <a:gd name="connsiteY12" fmla="*/ 0 h 491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77302" h="4910083">
                <a:moveTo>
                  <a:pt x="779463" y="0"/>
                </a:moveTo>
                <a:lnTo>
                  <a:pt x="3897313" y="0"/>
                </a:lnTo>
                <a:cubicBezTo>
                  <a:pt x="4327799" y="0"/>
                  <a:pt x="4676776" y="187052"/>
                  <a:pt x="4676776" y="779463"/>
                </a:cubicBezTo>
                <a:cubicBezTo>
                  <a:pt x="4676776" y="1895910"/>
                  <a:pt x="4676775" y="3012356"/>
                  <a:pt x="4676775" y="4128803"/>
                </a:cubicBezTo>
                <a:cubicBezTo>
                  <a:pt x="4689877" y="4598592"/>
                  <a:pt x="4459531" y="4938045"/>
                  <a:pt x="3897312" y="4908266"/>
                </a:cubicBezTo>
                <a:lnTo>
                  <a:pt x="779463" y="4908265"/>
                </a:lnTo>
                <a:lnTo>
                  <a:pt x="765106" y="4907540"/>
                </a:lnTo>
                <a:lnTo>
                  <a:pt x="0" y="4907540"/>
                </a:lnTo>
                <a:lnTo>
                  <a:pt x="0" y="4128802"/>
                </a:lnTo>
                <a:lnTo>
                  <a:pt x="0" y="779463"/>
                </a:lnTo>
                <a:lnTo>
                  <a:pt x="0" y="577"/>
                </a:lnTo>
                <a:lnTo>
                  <a:pt x="768037" y="577"/>
                </a:lnTo>
                <a:lnTo>
                  <a:pt x="779463" y="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nl-BE" dirty="0"/>
          </a:p>
        </p:txBody>
      </p:sp>
      <p:sp>
        <p:nvSpPr>
          <p:cNvPr id="15" name="Tijdelijke aanduiding voor afbeelding 9">
            <a:extLst>
              <a:ext uri="{FF2B5EF4-FFF2-40B4-BE49-F238E27FC236}">
                <a16:creationId xmlns:a16="http://schemas.microsoft.com/office/drawing/2014/main" id="{FC70CE46-0F63-4D07-B4E5-054741E605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69351" y="3310424"/>
            <a:ext cx="2666951" cy="2799681"/>
          </a:xfrm>
          <a:custGeom>
            <a:avLst/>
            <a:gdLst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7302"/>
              <a:gd name="connsiteY0" fmla="*/ 0 h 4910083"/>
              <a:gd name="connsiteX1" fmla="*/ 3897313 w 4677302"/>
              <a:gd name="connsiteY1" fmla="*/ 0 h 4910083"/>
              <a:gd name="connsiteX2" fmla="*/ 4676776 w 4677302"/>
              <a:gd name="connsiteY2" fmla="*/ 779463 h 4910083"/>
              <a:gd name="connsiteX3" fmla="*/ 4676775 w 4677302"/>
              <a:gd name="connsiteY3" fmla="*/ 4128803 h 4910083"/>
              <a:gd name="connsiteX4" fmla="*/ 3897312 w 4677302"/>
              <a:gd name="connsiteY4" fmla="*/ 4908266 h 4910083"/>
              <a:gd name="connsiteX5" fmla="*/ 779463 w 4677302"/>
              <a:gd name="connsiteY5" fmla="*/ 4908265 h 4910083"/>
              <a:gd name="connsiteX6" fmla="*/ 765106 w 4677302"/>
              <a:gd name="connsiteY6" fmla="*/ 4907540 h 4910083"/>
              <a:gd name="connsiteX7" fmla="*/ 0 w 4677302"/>
              <a:gd name="connsiteY7" fmla="*/ 4907540 h 4910083"/>
              <a:gd name="connsiteX8" fmla="*/ 0 w 4677302"/>
              <a:gd name="connsiteY8" fmla="*/ 4128802 h 4910083"/>
              <a:gd name="connsiteX9" fmla="*/ 0 w 4677302"/>
              <a:gd name="connsiteY9" fmla="*/ 779463 h 4910083"/>
              <a:gd name="connsiteX10" fmla="*/ 0 w 4677302"/>
              <a:gd name="connsiteY10" fmla="*/ 577 h 4910083"/>
              <a:gd name="connsiteX11" fmla="*/ 768037 w 4677302"/>
              <a:gd name="connsiteY11" fmla="*/ 577 h 4910083"/>
              <a:gd name="connsiteX12" fmla="*/ 779463 w 4677302"/>
              <a:gd name="connsiteY12" fmla="*/ 0 h 491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77302" h="4910083">
                <a:moveTo>
                  <a:pt x="779463" y="0"/>
                </a:moveTo>
                <a:lnTo>
                  <a:pt x="3897313" y="0"/>
                </a:lnTo>
                <a:cubicBezTo>
                  <a:pt x="4327799" y="0"/>
                  <a:pt x="4676776" y="187052"/>
                  <a:pt x="4676776" y="779463"/>
                </a:cubicBezTo>
                <a:cubicBezTo>
                  <a:pt x="4676776" y="1895910"/>
                  <a:pt x="4676775" y="3012356"/>
                  <a:pt x="4676775" y="4128803"/>
                </a:cubicBezTo>
                <a:cubicBezTo>
                  <a:pt x="4689877" y="4598592"/>
                  <a:pt x="4459531" y="4938045"/>
                  <a:pt x="3897312" y="4908266"/>
                </a:cubicBezTo>
                <a:lnTo>
                  <a:pt x="779463" y="4908265"/>
                </a:lnTo>
                <a:lnTo>
                  <a:pt x="765106" y="4907540"/>
                </a:lnTo>
                <a:lnTo>
                  <a:pt x="0" y="4907540"/>
                </a:lnTo>
                <a:lnTo>
                  <a:pt x="0" y="4128802"/>
                </a:lnTo>
                <a:lnTo>
                  <a:pt x="0" y="779463"/>
                </a:lnTo>
                <a:lnTo>
                  <a:pt x="0" y="577"/>
                </a:lnTo>
                <a:lnTo>
                  <a:pt x="768037" y="577"/>
                </a:lnTo>
                <a:lnTo>
                  <a:pt x="779463" y="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078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8D52633-5B9B-46F1-9329-E93BED6CCE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5A42311-7242-4BBF-93B7-2AEB96153B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solidFill>
                  <a:schemeClr val="tx1"/>
                </a:solidFill>
                <a:cs typeface="Arial" panose="020B0604020202020204" pitchFamily="34" charset="0"/>
              </a:rPr>
              <a:t>●</a:t>
            </a:r>
            <a:r>
              <a:rPr lang="nl-BE" dirty="0">
                <a:cs typeface="Arial" panose="020B0604020202020204" pitchFamily="34" charset="0"/>
              </a:rPr>
              <a:t>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555471" y="6340651"/>
            <a:ext cx="360301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7" y="1948544"/>
            <a:ext cx="9409454" cy="3407002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800102"/>
            <a:ext cx="9409454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806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skstdia me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23C9F4CE-EB6A-4758-B7BD-7F3648976923}"/>
              </a:ext>
            </a:extLst>
          </p:cNvPr>
          <p:cNvSpPr/>
          <p:nvPr userDrawn="1"/>
        </p:nvSpPr>
        <p:spPr>
          <a:xfrm>
            <a:off x="272142" y="265347"/>
            <a:ext cx="3820888" cy="5841766"/>
          </a:xfrm>
          <a:custGeom>
            <a:avLst/>
            <a:gdLst>
              <a:gd name="connsiteX0" fmla="*/ 0 w 3820888"/>
              <a:gd name="connsiteY0" fmla="*/ 0 h 5841766"/>
              <a:gd name="connsiteX1" fmla="*/ 636827 w 3820888"/>
              <a:gd name="connsiteY1" fmla="*/ 0 h 5841766"/>
              <a:gd name="connsiteX2" fmla="*/ 2134612 w 3820888"/>
              <a:gd name="connsiteY2" fmla="*/ 0 h 5841766"/>
              <a:gd name="connsiteX3" fmla="*/ 3184061 w 3820888"/>
              <a:gd name="connsiteY3" fmla="*/ 0 h 5841766"/>
              <a:gd name="connsiteX4" fmla="*/ 3820888 w 3820888"/>
              <a:gd name="connsiteY4" fmla="*/ 636827 h 5841766"/>
              <a:gd name="connsiteX5" fmla="*/ 3820888 w 3820888"/>
              <a:gd name="connsiteY5" fmla="*/ 5204939 h 5841766"/>
              <a:gd name="connsiteX6" fmla="*/ 3184061 w 3820888"/>
              <a:gd name="connsiteY6" fmla="*/ 5841766 h 5841766"/>
              <a:gd name="connsiteX7" fmla="*/ 2134612 w 3820888"/>
              <a:gd name="connsiteY7" fmla="*/ 5841766 h 5841766"/>
              <a:gd name="connsiteX8" fmla="*/ 636827 w 3820888"/>
              <a:gd name="connsiteY8" fmla="*/ 5841766 h 5841766"/>
              <a:gd name="connsiteX9" fmla="*/ 0 w 3820888"/>
              <a:gd name="connsiteY9" fmla="*/ 5841766 h 5841766"/>
              <a:gd name="connsiteX10" fmla="*/ 0 w 3820888"/>
              <a:gd name="connsiteY10" fmla="*/ 5204939 h 5841766"/>
              <a:gd name="connsiteX11" fmla="*/ 0 w 3820888"/>
              <a:gd name="connsiteY11" fmla="*/ 636827 h 584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0888" h="5841766">
                <a:moveTo>
                  <a:pt x="0" y="0"/>
                </a:moveTo>
                <a:lnTo>
                  <a:pt x="636827" y="0"/>
                </a:lnTo>
                <a:lnTo>
                  <a:pt x="2134612" y="0"/>
                </a:lnTo>
                <a:lnTo>
                  <a:pt x="3184061" y="0"/>
                </a:lnTo>
                <a:cubicBezTo>
                  <a:pt x="3535771" y="0"/>
                  <a:pt x="3820888" y="285117"/>
                  <a:pt x="3820888" y="636827"/>
                </a:cubicBezTo>
                <a:lnTo>
                  <a:pt x="3820888" y="5204939"/>
                </a:lnTo>
                <a:cubicBezTo>
                  <a:pt x="3820888" y="5556649"/>
                  <a:pt x="3535771" y="5841766"/>
                  <a:pt x="3184061" y="5841766"/>
                </a:cubicBezTo>
                <a:lnTo>
                  <a:pt x="2134612" y="5841766"/>
                </a:lnTo>
                <a:lnTo>
                  <a:pt x="636827" y="5841766"/>
                </a:lnTo>
                <a:lnTo>
                  <a:pt x="0" y="5841766"/>
                </a:lnTo>
                <a:lnTo>
                  <a:pt x="0" y="5204939"/>
                </a:lnTo>
                <a:lnTo>
                  <a:pt x="0" y="6368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6171" y="1948544"/>
            <a:ext cx="5762740" cy="4109354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46171" y="800102"/>
            <a:ext cx="5762740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250851-936E-4A02-87E8-AEBE2375A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5163" y="701675"/>
            <a:ext cx="3075564" cy="4922838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STATEMENT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2618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7C381BFD-055D-4669-A424-D4A60C7E65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D4B7A3C9-A513-4122-A938-FD8552F136CC}"/>
              </a:ext>
            </a:extLst>
          </p:cNvPr>
          <p:cNvGrpSpPr/>
          <p:nvPr userDrawn="1"/>
        </p:nvGrpSpPr>
        <p:grpSpPr>
          <a:xfrm>
            <a:off x="4980188" y="2158581"/>
            <a:ext cx="2231623" cy="2540837"/>
            <a:chOff x="4980188" y="2460171"/>
            <a:chExt cx="2231623" cy="2540837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2C8FA34E-B951-4E58-987E-D3D3299510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980188" y="2460171"/>
              <a:ext cx="2231623" cy="1762357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95C38451-3EC5-4A22-8BAD-6F2B17BAE50C}"/>
                </a:ext>
              </a:extLst>
            </p:cNvPr>
            <p:cNvSpPr txBox="1"/>
            <p:nvPr userDrawn="1"/>
          </p:nvSpPr>
          <p:spPr>
            <a:xfrm>
              <a:off x="4980188" y="4539343"/>
              <a:ext cx="2231623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BE" sz="3000" dirty="0"/>
                <a:t>DILBEEK.BE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250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 14">
            <a:extLst>
              <a:ext uri="{FF2B5EF4-FFF2-40B4-BE49-F238E27FC236}">
                <a16:creationId xmlns:a16="http://schemas.microsoft.com/office/drawing/2014/main" id="{725A1C3A-F9CD-417C-9156-F43253402DD6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ECB885-5627-452E-A878-9FC30477F7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3080658"/>
            <a:ext cx="9409454" cy="2122713"/>
          </a:xfrm>
        </p:spPr>
        <p:txBody>
          <a:bodyPr lIns="0" tIns="0" rIns="0" bIns="0" anchor="t" anchorCtr="0"/>
          <a:lstStyle>
            <a:lvl1pPr algn="l"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HOOFDTITEL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596F766-AD83-48E1-BFE2-A629A34924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8911" y="6345466"/>
            <a:ext cx="1417635" cy="284537"/>
          </a:xfrm>
          <a:prstGeom prst="rect">
            <a:avLst/>
          </a:prstGeom>
        </p:spPr>
      </p:pic>
      <p:sp>
        <p:nvSpPr>
          <p:cNvPr id="14" name="Tijdelijke aanduiding voor dianummer 5">
            <a:extLst>
              <a:ext uri="{FF2B5EF4-FFF2-40B4-BE49-F238E27FC236}">
                <a16:creationId xmlns:a16="http://schemas.microsoft.com/office/drawing/2014/main" id="{FEDC569F-B830-4C83-A37D-52C81C6E6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586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0871570-3943-4BBB-B86C-5167560D3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57" y="800102"/>
            <a:ext cx="9409455" cy="8688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0933998-34D7-46E5-B282-5BE37B61E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9457" y="1953307"/>
            <a:ext cx="9409454" cy="3407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B72B58-AA8C-4586-9C91-7F897C6BD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5984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08" r:id="rId2"/>
    <p:sldLayoutId id="2147483680" r:id="rId3"/>
    <p:sldLayoutId id="2147483681" r:id="rId4"/>
    <p:sldLayoutId id="2147483653" r:id="rId5"/>
    <p:sldLayoutId id="2147483654" r:id="rId6"/>
    <p:sldLayoutId id="2147483674" r:id="rId7"/>
    <p:sldLayoutId id="2147483673" r:id="rId8"/>
    <p:sldLayoutId id="2147483649" r:id="rId9"/>
    <p:sldLayoutId id="2147483707" r:id="rId10"/>
    <p:sldLayoutId id="2147483679" r:id="rId11"/>
    <p:sldLayoutId id="2147483668" r:id="rId12"/>
    <p:sldLayoutId id="2147483685" r:id="rId13"/>
    <p:sldLayoutId id="2147483670" r:id="rId14"/>
    <p:sldLayoutId id="2147483656" r:id="rId15"/>
    <p:sldLayoutId id="2147483676" r:id="rId16"/>
    <p:sldLayoutId id="2147483655" r:id="rId17"/>
    <p:sldLayoutId id="2147483662" r:id="rId18"/>
    <p:sldLayoutId id="2147483706" r:id="rId19"/>
    <p:sldLayoutId id="2147483652" r:id="rId20"/>
    <p:sldLayoutId id="2147483689" r:id="rId21"/>
    <p:sldLayoutId id="2147483688" r:id="rId22"/>
    <p:sldLayoutId id="2147483690" r:id="rId23"/>
    <p:sldLayoutId id="2147483677" r:id="rId24"/>
    <p:sldLayoutId id="2147483705" r:id="rId25"/>
    <p:sldLayoutId id="2147483661" r:id="rId26"/>
    <p:sldLayoutId id="2147483650" r:id="rId27"/>
    <p:sldLayoutId id="2147483669" r:id="rId28"/>
    <p:sldLayoutId id="2147483686" r:id="rId29"/>
    <p:sldLayoutId id="2147483683" r:id="rId30"/>
    <p:sldLayoutId id="2147483684" r:id="rId31"/>
    <p:sldLayoutId id="2147483704" r:id="rId32"/>
    <p:sldLayoutId id="2147483663" r:id="rId33"/>
    <p:sldLayoutId id="2147483666" r:id="rId34"/>
    <p:sldLayoutId id="2147483692" r:id="rId35"/>
    <p:sldLayoutId id="2147483693" r:id="rId36"/>
    <p:sldLayoutId id="2147483694" r:id="rId37"/>
    <p:sldLayoutId id="2147483702" r:id="rId38"/>
    <p:sldLayoutId id="2147483664" r:id="rId39"/>
    <p:sldLayoutId id="2147483695" r:id="rId40"/>
    <p:sldLayoutId id="2147483696" r:id="rId41"/>
    <p:sldLayoutId id="2147483697" r:id="rId42"/>
    <p:sldLayoutId id="2147483700" r:id="rId43"/>
    <p:sldLayoutId id="2147483699" r:id="rId44"/>
    <p:sldLayoutId id="2147483682" r:id="rId45"/>
    <p:sldLayoutId id="2147483703" r:id="rId46"/>
    <p:sldLayoutId id="2147483665" r:id="rId47"/>
    <p:sldLayoutId id="2147483701" r:id="rId48"/>
    <p:sldLayoutId id="2147483691" r:id="rId49"/>
    <p:sldLayoutId id="2147483675" r:id="rId50"/>
    <p:sldLayoutId id="2147483687" r:id="rId51"/>
    <p:sldLayoutId id="2147483651" r:id="rId52"/>
    <p:sldLayoutId id="2147483667" r:id="rId53"/>
    <p:sldLayoutId id="2147483672" r:id="rId54"/>
    <p:sldLayoutId id="2147483671" r:id="rId55"/>
    <p:sldLayoutId id="2147483657" r:id="rId56"/>
    <p:sldLayoutId id="2147483658" r:id="rId5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5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36000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72000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08000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annesdegeest/16111767451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lexandervandijl.nl/tips-om-meer-geld-sparen-zowel-cash-als-op-rekening/" TargetMode="External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7088DE9-991A-49E3-BDB6-8865EE954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4670502" cy="365125"/>
          </a:xfrm>
        </p:spPr>
        <p:txBody>
          <a:bodyPr/>
          <a:lstStyle/>
          <a:p>
            <a:fld id="{7185688B-8D83-46AE-9FD5-0C0E29328F4B}" type="slidenum">
              <a:rPr lang="nl-BE" smtClean="0"/>
              <a:pPr/>
              <a:t>1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Retributie voor het verwijderen en verwerken van sluikstort en zwerfvuil</a:t>
            </a:r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C65C091-4FF0-4120-AAEF-0FB5AF537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465" y="3103572"/>
            <a:ext cx="9409455" cy="2589466"/>
          </a:xfrm>
        </p:spPr>
        <p:txBody>
          <a:bodyPr>
            <a:normAutofit/>
          </a:bodyPr>
          <a:lstStyle/>
          <a:p>
            <a:r>
              <a:rPr lang="nl-BE" sz="4800" b="0" dirty="0">
                <a:latin typeface="Poppins Black" panose="00000A00000000000000" pitchFamily="2" charset="0"/>
                <a:cs typeface="Poppins Black" panose="00000A00000000000000" pitchFamily="2" charset="0"/>
              </a:rPr>
              <a:t>Retributie voor het verwijderen en verwerken van sluikstort en zwerfvuil</a:t>
            </a:r>
            <a:endParaRPr lang="en-GB" sz="4800" b="0" dirty="0"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133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37EB455-833E-6722-A535-3A6E38EA3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5000">
                <a:solidFill>
                  <a:schemeClr val="bg1">
                    <a:lumMod val="95000"/>
                    <a:lumOff val="5000"/>
                  </a:schemeClr>
                </a:solidFill>
              </a:rPr>
              <a:t>Het retributiereglement</a:t>
            </a:r>
          </a:p>
        </p:txBody>
      </p:sp>
      <p:sp>
        <p:nvSpPr>
          <p:cNvPr id="6" name="Tijdelijke aanduiding voor dianummer 1">
            <a:extLst>
              <a:ext uri="{FF2B5EF4-FFF2-40B4-BE49-F238E27FC236}">
                <a16:creationId xmlns:a16="http://schemas.microsoft.com/office/drawing/2014/main" id="{AA41B774-40CB-DA2D-F2DB-AB2538372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561" y="6318111"/>
            <a:ext cx="4603812" cy="365125"/>
          </a:xfrm>
        </p:spPr>
        <p:txBody>
          <a:bodyPr/>
          <a:lstStyle/>
          <a:p>
            <a:fld id="{7185688B-8D83-46AE-9FD5-0C0E29328F4B}" type="slidenum">
              <a:rPr lang="nl-BE" smtClean="0">
                <a:solidFill>
                  <a:schemeClr val="bg2"/>
                </a:solidFill>
              </a:rPr>
              <a:pPr/>
              <a:t>10</a:t>
            </a:fld>
            <a:r>
              <a:rPr lang="nl-BE" dirty="0">
                <a:solidFill>
                  <a:schemeClr val="bg2"/>
                </a:solidFill>
              </a:rPr>
              <a:t> </a:t>
            </a:r>
            <a:r>
              <a:rPr lang="nl-BE" dirty="0">
                <a:solidFill>
                  <a:schemeClr val="bg2"/>
                </a:solidFill>
                <a:cs typeface="Arial" panose="020B0604020202020204" pitchFamily="34" charset="0"/>
              </a:rPr>
              <a:t>● Retributie voor het verwijderen en verwerken van sluikstort en zwerfvuil</a:t>
            </a:r>
            <a:endParaRPr lang="nl-B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951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B478919C-A0E7-407A-AD0A-7DC74CE4B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4603812" cy="365125"/>
          </a:xfrm>
        </p:spPr>
        <p:txBody>
          <a:bodyPr/>
          <a:lstStyle/>
          <a:p>
            <a:fld id="{7185688B-8D83-46AE-9FD5-0C0E29328F4B}" type="slidenum">
              <a:rPr lang="nl-BE" smtClean="0"/>
              <a:pPr/>
              <a:t>11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Retributie voor het verwijderen en verwerken van sluikstort en zwerfvuil</a:t>
            </a:r>
            <a:endParaRPr lang="nl-BE" dirty="0"/>
          </a:p>
        </p:txBody>
      </p:sp>
      <p:pic>
        <p:nvPicPr>
          <p:cNvPr id="8" name="Afbeelding 7" descr="Afbeelding met gras, rommelig, kleding, verschillende&#10;&#10;Automatisch gegenereerde beschrijving">
            <a:extLst>
              <a:ext uri="{FF2B5EF4-FFF2-40B4-BE49-F238E27FC236}">
                <a16:creationId xmlns:a16="http://schemas.microsoft.com/office/drawing/2014/main" id="{BBC17777-345F-2D72-9B0E-6151A1B09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3448" y="701677"/>
            <a:ext cx="3052702" cy="2586469"/>
          </a:xfrm>
          <a:prstGeom prst="rect">
            <a:avLst/>
          </a:prstGeom>
        </p:spPr>
      </p:pic>
      <p:pic>
        <p:nvPicPr>
          <p:cNvPr id="9" name="Afbeelding 8" descr="Afbeelding met binnen&#10;&#10;Automatisch gegenereerde beschrijving">
            <a:extLst>
              <a:ext uri="{FF2B5EF4-FFF2-40B4-BE49-F238E27FC236}">
                <a16:creationId xmlns:a16="http://schemas.microsoft.com/office/drawing/2014/main" id="{278831A1-B572-C4FE-5EB3-3240D194F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5543" y="3288146"/>
            <a:ext cx="3068513" cy="2336368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144A5DC4-86E4-D883-72DC-A8D5B7C84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6171" y="622548"/>
            <a:ext cx="5762740" cy="868838"/>
          </a:xfrm>
        </p:spPr>
        <p:txBody>
          <a:bodyPr anchor="t">
            <a:normAutofit/>
          </a:bodyPr>
          <a:lstStyle/>
          <a:p>
            <a:r>
              <a:rPr lang="nl-NL" sz="3200" b="0" dirty="0">
                <a:solidFill>
                  <a:schemeClr val="tx2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Retributiereglement</a:t>
            </a:r>
            <a:endParaRPr lang="nl-BE" sz="3200" b="0" dirty="0">
              <a:solidFill>
                <a:schemeClr val="tx2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1133CEF9-B1A0-B58B-4118-3D19BC3C2C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1883" y="1515160"/>
            <a:ext cx="7167662" cy="410935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is hoog tijd om deze kost te verhalen op de vervuiler.  Om die reden wordt een retributiereglement opgesteld.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Actoren:</a:t>
            </a:r>
          </a:p>
          <a:p>
            <a:pPr marL="1062900" lvl="3" indent="-342900">
              <a:buFont typeface="Wingdings" panose="05000000000000000000" pitchFamily="2" charset="2"/>
              <a:buChar char="Ø"/>
            </a:pP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Gemeenschapswacht/</a:t>
            </a:r>
            <a:r>
              <a:rPr lang="nl-NL" sz="1900" dirty="0" err="1">
                <a:latin typeface="Arial" panose="020B0604020202020204" pitchFamily="34" charset="0"/>
                <a:cs typeface="Arial" panose="020B0604020202020204" pitchFamily="34" charset="0"/>
              </a:rPr>
              <a:t>vaststellers</a:t>
            </a:r>
            <a:endParaRPr lang="nl-NL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2900" lvl="3" indent="-342900">
              <a:buFont typeface="Wingdings" panose="05000000000000000000" pitchFamily="2" charset="2"/>
              <a:buChar char="Ø"/>
            </a:pP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Gewestelijke </a:t>
            </a:r>
            <a:r>
              <a:rPr lang="nl-NL" sz="1900" dirty="0" err="1">
                <a:latin typeface="Arial" panose="020B0604020202020204" pitchFamily="34" charset="0"/>
                <a:cs typeface="Arial" panose="020B0604020202020204" pitchFamily="34" charset="0"/>
              </a:rPr>
              <a:t>vaststellers</a:t>
            </a:r>
            <a:endParaRPr lang="nl-NL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2900" lvl="3" indent="-342900">
              <a:buFont typeface="Wingdings" panose="05000000000000000000" pitchFamily="2" charset="2"/>
              <a:buChar char="Ø"/>
            </a:pP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Politie</a:t>
            </a:r>
          </a:p>
          <a:p>
            <a:pPr marL="1062900" lvl="3" indent="-342900">
              <a:buFont typeface="Wingdings" panose="05000000000000000000" pitchFamily="2" charset="2"/>
              <a:buChar char="Ø"/>
            </a:pP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Gemeentelijke arbeiders</a:t>
            </a:r>
          </a:p>
          <a:p>
            <a:pPr marL="1062900" lvl="3" indent="-342900">
              <a:buFont typeface="Wingdings" panose="05000000000000000000" pitchFamily="2" charset="2"/>
              <a:buChar char="Ø"/>
            </a:pP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Dienst financiën</a:t>
            </a:r>
          </a:p>
          <a:p>
            <a:pPr marL="1062900" lvl="3" indent="-342900">
              <a:buFont typeface="Wingdings" panose="05000000000000000000" pitchFamily="2" charset="2"/>
              <a:buChar char="Ø"/>
            </a:pP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Sanctionerend ambtenaar</a:t>
            </a:r>
          </a:p>
        </p:txBody>
      </p:sp>
    </p:spTree>
    <p:extLst>
      <p:ext uri="{BB962C8B-B14F-4D97-AF65-F5344CB8AC3E}">
        <p14:creationId xmlns:p14="http://schemas.microsoft.com/office/powerpoint/2010/main" val="1710834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0F7A747-4720-48FA-9C2A-1D0A9C613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5029940" cy="365125"/>
          </a:xfrm>
        </p:spPr>
        <p:txBody>
          <a:bodyPr/>
          <a:lstStyle/>
          <a:p>
            <a:fld id="{7185688B-8D83-46AE-9FD5-0C0E29328F4B}" type="slidenum">
              <a:rPr lang="nl-BE" smtClean="0"/>
              <a:pPr/>
              <a:t>12</a:t>
            </a:fld>
            <a:r>
              <a:rPr lang="nl-BE" dirty="0"/>
              <a:t> </a:t>
            </a:r>
            <a:r>
              <a:rPr lang="nl-BE" dirty="0">
                <a:solidFill>
                  <a:schemeClr val="tx1"/>
                </a:solidFill>
                <a:cs typeface="Arial" panose="020B0604020202020204" pitchFamily="34" charset="0"/>
              </a:rPr>
              <a:t>●</a:t>
            </a:r>
            <a:r>
              <a:rPr lang="nl-BE" dirty="0">
                <a:cs typeface="Arial" panose="020B0604020202020204" pitchFamily="34" charset="0"/>
              </a:rPr>
              <a:t> Retributie voor het verwijderen en verwerken van sluikstort en zwerfvuil</a:t>
            </a:r>
            <a:endParaRPr lang="nl-BE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5A02C06-450D-DE99-63AC-E2E069E3ABA0}"/>
              </a:ext>
            </a:extLst>
          </p:cNvPr>
          <p:cNvSpPr txBox="1">
            <a:spLocks/>
          </p:cNvSpPr>
          <p:nvPr/>
        </p:nvSpPr>
        <p:spPr>
          <a:xfrm>
            <a:off x="1099456" y="409562"/>
            <a:ext cx="9409455" cy="7987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dirty="0">
                <a:solidFill>
                  <a:schemeClr val="tx2"/>
                </a:solidFill>
              </a:rPr>
              <a:t>Het </a:t>
            </a:r>
            <a:r>
              <a:rPr lang="nl-BE" sz="3200" b="0" dirty="0">
                <a:solidFill>
                  <a:schemeClr val="tx2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retributiereglement</a:t>
            </a:r>
            <a:endParaRPr lang="en-US" sz="3200" b="0" dirty="0">
              <a:solidFill>
                <a:schemeClr val="tx2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70A3C1BF-5A88-1F8D-8E5E-34C3A20E1AF8}"/>
              </a:ext>
            </a:extLst>
          </p:cNvPr>
          <p:cNvSpPr txBox="1">
            <a:spLocks/>
          </p:cNvSpPr>
          <p:nvPr/>
        </p:nvSpPr>
        <p:spPr>
          <a:xfrm>
            <a:off x="1001802" y="1338637"/>
            <a:ext cx="9926610" cy="39702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6000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8000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900" u="sng" dirty="0">
                <a:latin typeface="Arial" panose="020B0604020202020204" pitchFamily="34" charset="0"/>
                <a:cs typeface="Arial" panose="020B0604020202020204" pitchFamily="34" charset="0"/>
              </a:rPr>
              <a:t>Voor wie?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nl-BE" sz="1900" b="0" dirty="0">
                <a:latin typeface="Arial" panose="020B0604020202020204" pitchFamily="34" charset="0"/>
                <a:cs typeface="Arial" panose="020B0604020202020204" pitchFamily="34" charset="0"/>
              </a:rPr>
              <a:t>Elke vervuiler die betrapt wordt en dus een effectieve boete van </a:t>
            </a:r>
            <a:r>
              <a:rPr lang="nl-BE" sz="1900" b="0" dirty="0" err="1">
                <a:latin typeface="Arial" panose="020B0604020202020204" pitchFamily="34" charset="0"/>
                <a:cs typeface="Arial" panose="020B0604020202020204" pitchFamily="34" charset="0"/>
              </a:rPr>
              <a:t>Haviland</a:t>
            </a:r>
            <a:r>
              <a:rPr lang="nl-BE" sz="1900" b="0" dirty="0">
                <a:latin typeface="Arial" panose="020B0604020202020204" pitchFamily="34" charset="0"/>
                <a:cs typeface="Arial" panose="020B0604020202020204" pitchFamily="34" charset="0"/>
              </a:rPr>
              <a:t> ontvangt.	</a:t>
            </a:r>
          </a:p>
          <a:p>
            <a:endParaRPr lang="nl-BE" sz="19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1900" u="sng" dirty="0">
                <a:latin typeface="Arial" panose="020B0604020202020204" pitchFamily="34" charset="0"/>
                <a:cs typeface="Arial" panose="020B0604020202020204" pitchFamily="34" charset="0"/>
              </a:rPr>
              <a:t>Wanneer is er geen retributie verschuldigd?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nl-BE" sz="1900" b="0" dirty="0">
                <a:latin typeface="Arial" panose="020B0604020202020204" pitchFamily="34" charset="0"/>
                <a:cs typeface="Arial" panose="020B0604020202020204" pitchFamily="34" charset="0"/>
              </a:rPr>
              <a:t>Wanneer de sanctionerend ambtenaar het verweer aanvaard en er dus geen boete wordt opgelegd.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nl-BE" sz="1900" b="0" dirty="0">
                <a:latin typeface="Arial" panose="020B0604020202020204" pitchFamily="34" charset="0"/>
                <a:cs typeface="Arial" panose="020B0604020202020204" pitchFamily="34" charset="0"/>
              </a:rPr>
              <a:t>Wanneer de vervuiler de afvalstoffen zelf verwijderd en de gemeente (of externe) niet hoeft tussen te komen om het afval op te ruimen</a:t>
            </a:r>
          </a:p>
        </p:txBody>
      </p:sp>
    </p:spTree>
    <p:extLst>
      <p:ext uri="{BB962C8B-B14F-4D97-AF65-F5344CB8AC3E}">
        <p14:creationId xmlns:p14="http://schemas.microsoft.com/office/powerpoint/2010/main" val="3005032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2">
            <a:extLst>
              <a:ext uri="{FF2B5EF4-FFF2-40B4-BE49-F238E27FC236}">
                <a16:creationId xmlns:a16="http://schemas.microsoft.com/office/drawing/2014/main" id="{78DB8798-2017-97B1-F4C7-4BE409537AA9}"/>
              </a:ext>
            </a:extLst>
          </p:cNvPr>
          <p:cNvSpPr txBox="1">
            <a:spLocks/>
          </p:cNvSpPr>
          <p:nvPr/>
        </p:nvSpPr>
        <p:spPr>
          <a:xfrm>
            <a:off x="770986" y="378951"/>
            <a:ext cx="9409454" cy="564010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6000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8000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3500" b="0" dirty="0">
                <a:solidFill>
                  <a:schemeClr val="tx2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Hoe wordt de retributie berekend?</a:t>
            </a:r>
          </a:p>
          <a:p>
            <a:endParaRPr lang="nl-BE" sz="1000" b="0" dirty="0">
              <a:solidFill>
                <a:schemeClr val="tx2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nl-BE" sz="1900" b="0" dirty="0">
                <a:latin typeface="Arial" panose="020B0604020202020204" pitchFamily="34" charset="0"/>
                <a:cs typeface="Arial" panose="020B0604020202020204" pitchFamily="34" charset="0"/>
              </a:rPr>
              <a:t>€ 60,00 per begonnen uur/personeelslid voor het verwijderen van afval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nl-BE" sz="1900" b="0" dirty="0">
                <a:latin typeface="Arial" panose="020B0604020202020204" pitchFamily="34" charset="0"/>
                <a:cs typeface="Arial" panose="020B0604020202020204" pitchFamily="34" charset="0"/>
              </a:rPr>
              <a:t>€ 60,00 per begonnen uur voor het inzetten van een voertuig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AutoNum type="alphaLcParenR"/>
            </a:pPr>
            <a:r>
              <a:rPr lang="nl-BE" sz="1900" b="0" dirty="0">
                <a:latin typeface="Arial" panose="020B0604020202020204" pitchFamily="34" charset="0"/>
                <a:cs typeface="Arial" panose="020B0604020202020204" pitchFamily="34" charset="0"/>
              </a:rPr>
              <a:t>€ 120,00 per begonnen uur/voertuig voor het inzetten van een speciaal voertuig (vrachtwagen, bulldozer, veegmachine, …)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nl-BE" sz="1900" b="0" dirty="0">
                <a:latin typeface="Arial" panose="020B0604020202020204" pitchFamily="34" charset="0"/>
                <a:cs typeface="Arial" panose="020B0604020202020204" pitchFamily="34" charset="0"/>
              </a:rPr>
              <a:t>€ 10,00/uur voor het inzetten van materiaal (bladblazer, …)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nl-BE" sz="1900" b="0" dirty="0">
                <a:latin typeface="Arial" panose="020B0604020202020204" pitchFamily="34" charset="0"/>
                <a:cs typeface="Arial" panose="020B0604020202020204" pitchFamily="34" charset="0"/>
              </a:rPr>
              <a:t>Overslag en verwerkingskosten: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nl-BE" sz="19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nl-BE" sz="19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nl-BE" sz="19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nl-BE" sz="19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nl-BE" sz="19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nl-BE" sz="19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nl-BE" sz="19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nl-BE" sz="19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nl-BE" sz="19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nl-BE" sz="1900" b="0" dirty="0">
                <a:latin typeface="Arial" panose="020B0604020202020204" pitchFamily="34" charset="0"/>
                <a:cs typeface="Arial" panose="020B0604020202020204" pitchFamily="34" charset="0"/>
              </a:rPr>
              <a:t>Of indien het afval verwijderd wordt door derden zal de factuur doorgerekend worden aan de vervuiler.</a:t>
            </a:r>
          </a:p>
          <a:p>
            <a:endParaRPr lang="nl-B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531E2855-5A53-F883-0B62-E6F711C8E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682947"/>
              </p:ext>
            </p:extLst>
          </p:nvPr>
        </p:nvGraphicFramePr>
        <p:xfrm>
          <a:off x="1278547" y="2802707"/>
          <a:ext cx="817617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3030">
                  <a:extLst>
                    <a:ext uri="{9D8B030D-6E8A-4147-A177-3AD203B41FA5}">
                      <a16:colId xmlns:a16="http://schemas.microsoft.com/office/drawing/2014/main" val="4291204431"/>
                    </a:ext>
                  </a:extLst>
                </a:gridCol>
                <a:gridCol w="2693141">
                  <a:extLst>
                    <a:ext uri="{9D8B030D-6E8A-4147-A177-3AD203B41FA5}">
                      <a16:colId xmlns:a16="http://schemas.microsoft.com/office/drawing/2014/main" val="1415188113"/>
                    </a:ext>
                  </a:extLst>
                </a:gridCol>
              </a:tblGrid>
              <a:tr h="304978">
                <a:tc>
                  <a:txBody>
                    <a:bodyPr/>
                    <a:lstStyle/>
                    <a:p>
                      <a:r>
                        <a:rPr lang="nl-N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 afval</a:t>
                      </a:r>
                      <a:endParaRPr lang="nl-B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Vast gedeelte</a:t>
                      </a:r>
                      <a:endParaRPr lang="nl-B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728026"/>
                  </a:ext>
                </a:extLst>
              </a:tr>
              <a:tr h="533712"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Losse voorwerpen en afval tot 1 dm³ (= zwerfvuil bv sigarettenpeuk, blikje, zakdoek, …)</a:t>
                      </a:r>
                      <a:endParaRPr lang="nl-BE" sz="18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€ 100,00</a:t>
                      </a:r>
                      <a:endParaRPr lang="nl-BE" sz="18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129496"/>
                  </a:ext>
                </a:extLst>
              </a:tr>
              <a:tr h="304978"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Afval tussen 1 dm³ en 1 m³</a:t>
                      </a:r>
                      <a:endParaRPr lang="nl-BE" sz="18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€ 250,00</a:t>
                      </a:r>
                      <a:endParaRPr lang="nl-BE" sz="18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930081"/>
                  </a:ext>
                </a:extLst>
              </a:tr>
              <a:tr h="53371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Afval tussen 1 m³ en 5 m³</a:t>
                      </a:r>
                      <a:endParaRPr lang="nl-BE" sz="18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nl-BE" sz="18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€ 500,00</a:t>
                      </a:r>
                      <a:endParaRPr lang="nl-BE" sz="18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906740"/>
                  </a:ext>
                </a:extLst>
              </a:tr>
              <a:tr h="30497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Afval van meer dan 5 m³</a:t>
                      </a:r>
                      <a:endParaRPr lang="nl-BE" sz="18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€ 1 000,00</a:t>
                      </a:r>
                      <a:endParaRPr lang="nl-BE" sz="18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793609"/>
                  </a:ext>
                </a:extLst>
              </a:tr>
            </a:tbl>
          </a:graphicData>
        </a:graphic>
      </p:graphicFrame>
      <p:sp>
        <p:nvSpPr>
          <p:cNvPr id="3" name="Tijdelijke aanduiding voor dianummer 1">
            <a:extLst>
              <a:ext uri="{FF2B5EF4-FFF2-40B4-BE49-F238E27FC236}">
                <a16:creationId xmlns:a16="http://schemas.microsoft.com/office/drawing/2014/main" id="{2F3F518C-BC83-1A32-259E-3EC742A7FA11}"/>
              </a:ext>
            </a:extLst>
          </p:cNvPr>
          <p:cNvSpPr txBox="1">
            <a:spLocks/>
          </p:cNvSpPr>
          <p:nvPr/>
        </p:nvSpPr>
        <p:spPr>
          <a:xfrm>
            <a:off x="770986" y="6296486"/>
            <a:ext cx="5029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85688B-8D83-46AE-9FD5-0C0E29328F4B}" type="slidenum">
              <a:rPr lang="nl-BE" smtClean="0"/>
              <a:pPr/>
              <a:t>13</a:t>
            </a:fld>
            <a:r>
              <a:rPr lang="nl-BE" dirty="0"/>
              <a:t> </a:t>
            </a:r>
            <a:r>
              <a:rPr lang="nl-BE" dirty="0">
                <a:solidFill>
                  <a:schemeClr val="tx1"/>
                </a:solidFill>
                <a:cs typeface="Arial" panose="020B0604020202020204" pitchFamily="34" charset="0"/>
              </a:rPr>
              <a:t>●</a:t>
            </a:r>
            <a:r>
              <a:rPr lang="nl-BE" dirty="0">
                <a:cs typeface="Arial" panose="020B0604020202020204" pitchFamily="34" charset="0"/>
              </a:rPr>
              <a:t> Retributie voor het verwijderen en verwerken van sluikstort en zwerfvuil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97295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1558FFF-2D7A-B822-A66E-3C95066F4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4967796" cy="365125"/>
          </a:xfrm>
        </p:spPr>
        <p:txBody>
          <a:bodyPr/>
          <a:lstStyle/>
          <a:p>
            <a:fld id="{7185688B-8D83-46AE-9FD5-0C0E29328F4B}" type="slidenum">
              <a:rPr lang="nl-BE" smtClean="0"/>
              <a:pPr/>
              <a:t>14</a:t>
            </a:fld>
            <a:r>
              <a:rPr lang="nl-BE" dirty="0"/>
              <a:t> </a:t>
            </a:r>
            <a:r>
              <a:rPr lang="nl-BE" dirty="0">
                <a:solidFill>
                  <a:schemeClr val="tx1"/>
                </a:solidFill>
                <a:cs typeface="Arial" panose="020B0604020202020204" pitchFamily="34" charset="0"/>
              </a:rPr>
              <a:t>●</a:t>
            </a:r>
            <a:r>
              <a:rPr lang="nl-BE" dirty="0">
                <a:cs typeface="Arial" panose="020B0604020202020204" pitchFamily="34" charset="0"/>
              </a:rPr>
              <a:t> Retributie voor het verwijderen en verwerken van sluikstort en zwerfvuil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49386A-6FE9-F9FF-63B2-81C52DDA06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nl-BE" sz="19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 gaat langs en schat grootte in van de sluikstort.</a:t>
            </a:r>
            <a:br>
              <a:rPr lang="nl-BE" sz="19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9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Noteert dit mee op het bestuurlijk verslag en voegt foto’s toe.</a:t>
            </a:r>
          </a:p>
          <a:p>
            <a:pPr marL="457200" indent="-457200">
              <a:buAutoNum type="arabicPeriod"/>
            </a:pPr>
            <a:endParaRPr lang="nl-BE" sz="1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nl-BE" sz="19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Werkmannen halen sluikstort op en vullen document in (al dan niet digitaal)</a:t>
            </a:r>
          </a:p>
          <a:p>
            <a:pPr marL="457200" indent="-457200">
              <a:buAutoNum type="arabicPeriod"/>
            </a:pPr>
            <a:endParaRPr lang="nl-BE" sz="1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nl-BE" sz="19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Sanctionerend ambtenaar beoordeelt het bestuurlijk verslag en stelt al dan niet een geldboete op (voor minderjarigen bemiddeling)</a:t>
            </a:r>
          </a:p>
          <a:p>
            <a:pPr marL="457200" indent="-457200">
              <a:buAutoNum type="arabicPeriod"/>
            </a:pPr>
            <a:endParaRPr lang="nl-BE" sz="1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nl-BE" sz="19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Wanneer SA een geldboete (of bemiddeling) heeft opgelegd vertrekt vanuit stroom openbare ruimte/</a:t>
            </a:r>
            <a:r>
              <a:rPr lang="nl-BE" sz="19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gemeenschapswacht</a:t>
            </a:r>
            <a:r>
              <a:rPr lang="nl-BE" sz="19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een factuur voor ophalen en verwerken van sluikstort.</a:t>
            </a:r>
          </a:p>
          <a:p>
            <a:pPr marL="457200" indent="-457200">
              <a:buAutoNum type="arabicPeriod"/>
            </a:pPr>
            <a:endParaRPr lang="nl-BE" sz="1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sz="19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502D714-5AF8-709F-D5C3-C5CC9B783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sz="3200" b="0" dirty="0">
                <a:solidFill>
                  <a:schemeClr val="tx2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Praktische</a:t>
            </a:r>
            <a:r>
              <a:rPr lang="nl-BE" sz="3200" dirty="0">
                <a:solidFill>
                  <a:schemeClr val="tx2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 werking</a:t>
            </a:r>
          </a:p>
        </p:txBody>
      </p:sp>
    </p:spTree>
    <p:extLst>
      <p:ext uri="{BB962C8B-B14F-4D97-AF65-F5344CB8AC3E}">
        <p14:creationId xmlns:p14="http://schemas.microsoft.com/office/powerpoint/2010/main" val="1630333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D8D51EF-5D0C-E8E9-7310-E99065595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8889" y="745734"/>
            <a:ext cx="4087306" cy="8639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400" b="0" dirty="0" err="1">
                <a:solidFill>
                  <a:schemeClr val="bg2"/>
                </a:solidFill>
              </a:rPr>
              <a:t>Voorbeeld</a:t>
            </a:r>
            <a:endParaRPr lang="en-US" sz="5400" b="0" dirty="0">
              <a:solidFill>
                <a:schemeClr val="bg2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Afbeelding 9" descr="Afbeelding met buiten, gras, grond, vuilnis&#10;&#10;Automatisch gegenereerde beschrijving">
            <a:extLst>
              <a:ext uri="{FF2B5EF4-FFF2-40B4-BE49-F238E27FC236}">
                <a16:creationId xmlns:a16="http://schemas.microsoft.com/office/drawing/2014/main" id="{BADD4E7A-4374-DCF2-8CF4-1A5D6229D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6" r="13019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4FDFB78-7677-49A3-9920-4ADACC2BF8EB}"/>
              </a:ext>
            </a:extLst>
          </p:cNvPr>
          <p:cNvSpPr txBox="1"/>
          <p:nvPr/>
        </p:nvSpPr>
        <p:spPr>
          <a:xfrm>
            <a:off x="7492752" y="2317072"/>
            <a:ext cx="4287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€ 60,00 personeelskost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€ 60,00 voertuig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€ 250,00 (afval tussen 1 dm³ en 1 m³)</a:t>
            </a:r>
            <a:b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Retributie van 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€ 370,00 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bovenop de boete van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Haviland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B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A13F4F71-CC55-5570-6E57-6203E1BB7F10}"/>
              </a:ext>
            </a:extLst>
          </p:cNvPr>
          <p:cNvSpPr/>
          <p:nvPr/>
        </p:nvSpPr>
        <p:spPr>
          <a:xfrm>
            <a:off x="3231472" y="2920753"/>
            <a:ext cx="3311371" cy="3320249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4744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966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0F7A747-4720-48FA-9C2A-1D0A9C613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199" y="6300356"/>
            <a:ext cx="4834631" cy="365125"/>
          </a:xfrm>
        </p:spPr>
        <p:txBody>
          <a:bodyPr/>
          <a:lstStyle/>
          <a:p>
            <a:fld id="{7185688B-8D83-46AE-9FD5-0C0E29328F4B}" type="slidenum">
              <a:rPr lang="nl-BE" smtClean="0"/>
              <a:pPr/>
              <a:t>2</a:t>
            </a:fld>
            <a:r>
              <a:rPr lang="nl-BE" dirty="0"/>
              <a:t> </a:t>
            </a:r>
            <a:r>
              <a:rPr lang="nl-BE" dirty="0">
                <a:solidFill>
                  <a:schemeClr val="tx1"/>
                </a:solidFill>
                <a:cs typeface="Arial" panose="020B0604020202020204" pitchFamily="34" charset="0"/>
              </a:rPr>
              <a:t>●</a:t>
            </a:r>
            <a:r>
              <a:rPr lang="nl-BE" dirty="0">
                <a:cs typeface="Arial" panose="020B0604020202020204" pitchFamily="34" charset="0"/>
              </a:rPr>
              <a:t> Retributie voor het verwijderen en verwerken van sluikstort en zwerfvuil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BDB580-4944-4799-A3CD-0B4AF1D088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06285" y="1492898"/>
            <a:ext cx="9202625" cy="4478694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Sluikstort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Overhangende takken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 van breedte van de voetwegen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GAS4-boetes (Stilstaan en parkeren)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ANPR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Bestuurlijke verslagen opstellen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Beantwoorden van mails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Bekijken van camerabeelden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Toezicht aan scholen bij aanvang en einde (correct gebruik zoenzone/foutparkeerders)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Flyeren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Markt/jaarmarkt/avondmarkten/</a:t>
            </a:r>
            <a:r>
              <a:rPr lang="nl-NL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DvdD</a:t>
            </a:r>
            <a:r>
              <a:rPr lang="nl-NL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/verkeersfestival/…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Sensibiliseringscampagnes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55CCCC4-5756-441B-A3C7-CDC35A129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9457" y="800102"/>
            <a:ext cx="9920968" cy="593692"/>
          </a:xfrm>
        </p:spPr>
        <p:txBody>
          <a:bodyPr>
            <a:normAutofit/>
          </a:bodyPr>
          <a:lstStyle/>
          <a:p>
            <a:r>
              <a:rPr lang="nl-BE" sz="3200" b="0" dirty="0">
                <a:solidFill>
                  <a:schemeClr val="tx2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Taken </a:t>
            </a:r>
            <a:r>
              <a:rPr lang="nl-BE" sz="3200" b="0" dirty="0" err="1">
                <a:solidFill>
                  <a:schemeClr val="tx2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gemeenschapswacht</a:t>
            </a:r>
            <a:r>
              <a:rPr lang="nl-BE" sz="3200" b="0" dirty="0">
                <a:solidFill>
                  <a:schemeClr val="tx2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/</a:t>
            </a:r>
            <a:r>
              <a:rPr lang="nl-BE" sz="3200" b="0" dirty="0" err="1">
                <a:solidFill>
                  <a:schemeClr val="tx2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vaststellers</a:t>
            </a:r>
            <a:endParaRPr lang="en-GB" sz="3200" b="0" dirty="0">
              <a:solidFill>
                <a:schemeClr val="tx2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13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72E3798-A991-48FE-8F2C-AAB07C8B3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199" y="6300356"/>
            <a:ext cx="4461769" cy="365125"/>
          </a:xfrm>
        </p:spPr>
        <p:txBody>
          <a:bodyPr/>
          <a:lstStyle/>
          <a:p>
            <a:fld id="{7185688B-8D83-46AE-9FD5-0C0E29328F4B}" type="slidenum">
              <a:rPr lang="nl-BE" smtClean="0"/>
              <a:pPr/>
              <a:t>3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Retributie voor het verwijderen en verwerken van sluikstort en zwerfvuil</a:t>
            </a:r>
            <a:endParaRPr lang="nl-BE" dirty="0"/>
          </a:p>
        </p:txBody>
      </p:sp>
      <p:graphicFrame>
        <p:nvGraphicFramePr>
          <p:cNvPr id="3" name="Grafiek 2">
            <a:extLst>
              <a:ext uri="{FF2B5EF4-FFF2-40B4-BE49-F238E27FC236}">
                <a16:creationId xmlns:a16="http://schemas.microsoft.com/office/drawing/2014/main" id="{A62883CD-5334-B3BD-F536-2693168995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594867"/>
              </p:ext>
            </p:extLst>
          </p:nvPr>
        </p:nvGraphicFramePr>
        <p:xfrm>
          <a:off x="552450" y="302950"/>
          <a:ext cx="10886798" cy="560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7947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7088DE9-991A-49E3-BDB6-8865EE954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4670502" cy="365125"/>
          </a:xfrm>
        </p:spPr>
        <p:txBody>
          <a:bodyPr/>
          <a:lstStyle/>
          <a:p>
            <a:fld id="{7185688B-8D83-46AE-9FD5-0C0E29328F4B}" type="slidenum">
              <a:rPr lang="nl-BE" smtClean="0"/>
              <a:pPr/>
              <a:t>4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Retributie voor het verwijderen en verwerken van sluikstort en zwerfvuil</a:t>
            </a:r>
            <a:endParaRPr lang="nl-BE" dirty="0"/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462ADE0B-C469-094A-304E-DF1395BFF935}"/>
              </a:ext>
            </a:extLst>
          </p:cNvPr>
          <p:cNvSpPr txBox="1">
            <a:spLocks/>
          </p:cNvSpPr>
          <p:nvPr/>
        </p:nvSpPr>
        <p:spPr>
          <a:xfrm>
            <a:off x="1391273" y="659964"/>
            <a:ext cx="9409454" cy="8688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500" b="0" dirty="0"/>
              <a:t> </a:t>
            </a:r>
            <a:r>
              <a:rPr lang="nl-NL" sz="3200" b="0" dirty="0">
                <a:latin typeface="Poppins Black" panose="00000A00000000000000" pitchFamily="2" charset="0"/>
                <a:cs typeface="Poppins Black" panose="00000A00000000000000" pitchFamily="2" charset="0"/>
              </a:rPr>
              <a:t>Cijfers GAS dossiers 2021</a:t>
            </a:r>
            <a:endParaRPr lang="nl-BE" sz="3200" b="0" dirty="0"/>
          </a:p>
        </p:txBody>
      </p:sp>
      <p:graphicFrame>
        <p:nvGraphicFramePr>
          <p:cNvPr id="5" name="Tabel 8">
            <a:extLst>
              <a:ext uri="{FF2B5EF4-FFF2-40B4-BE49-F238E27FC236}">
                <a16:creationId xmlns:a16="http://schemas.microsoft.com/office/drawing/2014/main" id="{9967AC0E-5AEC-5D1A-3C46-54F54B89D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648803"/>
              </p:ext>
            </p:extLst>
          </p:nvPr>
        </p:nvGraphicFramePr>
        <p:xfrm>
          <a:off x="1517095" y="1310640"/>
          <a:ext cx="8807634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3582">
                  <a:extLst>
                    <a:ext uri="{9D8B030D-6E8A-4147-A177-3AD203B41FA5}">
                      <a16:colId xmlns:a16="http://schemas.microsoft.com/office/drawing/2014/main" val="2362532661"/>
                    </a:ext>
                  </a:extLst>
                </a:gridCol>
                <a:gridCol w="2648174">
                  <a:extLst>
                    <a:ext uri="{9D8B030D-6E8A-4147-A177-3AD203B41FA5}">
                      <a16:colId xmlns:a16="http://schemas.microsoft.com/office/drawing/2014/main" val="2956722584"/>
                    </a:ext>
                  </a:extLst>
                </a:gridCol>
                <a:gridCol w="2935878">
                  <a:extLst>
                    <a:ext uri="{9D8B030D-6E8A-4147-A177-3AD203B41FA5}">
                      <a16:colId xmlns:a16="http://schemas.microsoft.com/office/drawing/2014/main" val="109976093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nl-BE" sz="2000" dirty="0"/>
                        <a:t>01/1/2021 – 31/12/2021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122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1" dirty="0">
                          <a:solidFill>
                            <a:schemeClr val="bg1"/>
                          </a:solidFill>
                        </a:rPr>
                        <a:t>STATUS GAS DOSSIERS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>
                          <a:solidFill>
                            <a:schemeClr val="bg1"/>
                          </a:solidFill>
                        </a:rPr>
                        <a:t>AANTAL GAS DOSSIERS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>
                          <a:solidFill>
                            <a:schemeClr val="bg1"/>
                          </a:solidFill>
                        </a:rPr>
                        <a:t>SOM OPGELEGDE GELDBOETE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859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ysClr val="windowText" lastClr="000000"/>
                          </a:solidFill>
                        </a:rPr>
                        <a:t>TOTAAL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b="1" dirty="0">
                          <a:solidFill>
                            <a:sysClr val="windowText" lastClr="000000"/>
                          </a:solidFill>
                        </a:rPr>
                        <a:t>2928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b="1" dirty="0">
                          <a:solidFill>
                            <a:sysClr val="windowText" lastClr="000000"/>
                          </a:solidFill>
                        </a:rPr>
                        <a:t>€ 241 261,00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473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Afgesloten dossiers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2589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€ 209 509,00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218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Nog te betalen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€ 6 360,00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364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Laattijdige betaling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243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€ 23 619,00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615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Geseponeerd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€ 4 738,00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573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In verweer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536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In beroep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€ 116,00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735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Beslissing nog te nemen door </a:t>
                      </a:r>
                      <a:r>
                        <a:rPr lang="nl-BE" dirty="0" err="1">
                          <a:solidFill>
                            <a:sysClr val="windowText" lastClr="000000"/>
                          </a:solidFill>
                        </a:rPr>
                        <a:t>Haviland</a:t>
                      </a:r>
                      <a:endParaRPr lang="nl-B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€ 956,00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085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Oninbaar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€ 1 798,00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57285"/>
                  </a:ext>
                </a:extLst>
              </a:tr>
            </a:tbl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A294C772-94B4-4221-7597-C3BACAA4A03E}"/>
              </a:ext>
            </a:extLst>
          </p:cNvPr>
          <p:cNvSpPr txBox="1"/>
          <p:nvPr/>
        </p:nvSpPr>
        <p:spPr>
          <a:xfrm>
            <a:off x="1391273" y="5661064"/>
            <a:ext cx="8807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(Deze cijfers zijn GAS 1 – 2 - 3 &amp; 4 van zowel Gemeentelijke </a:t>
            </a:r>
            <a:r>
              <a:rPr lang="nl-N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vaststellers</a:t>
            </a:r>
            <a:r>
              <a:rPr lang="nl-N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als politie</a:t>
            </a:r>
            <a:b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48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7088DE9-991A-49E3-BDB6-8865EE954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4670502" cy="365125"/>
          </a:xfrm>
        </p:spPr>
        <p:txBody>
          <a:bodyPr/>
          <a:lstStyle/>
          <a:p>
            <a:fld id="{7185688B-8D83-46AE-9FD5-0C0E29328F4B}" type="slidenum">
              <a:rPr lang="nl-BE" smtClean="0"/>
              <a:pPr/>
              <a:t>5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Retributie voor het verwijderen en verwerken van sluikstort en zwerfvuil</a:t>
            </a:r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43D3183-6B76-4D0E-A327-FF6593313167}"/>
              </a:ext>
            </a:extLst>
          </p:cNvPr>
          <p:cNvSpPr txBox="1">
            <a:spLocks/>
          </p:cNvSpPr>
          <p:nvPr/>
        </p:nvSpPr>
        <p:spPr>
          <a:xfrm>
            <a:off x="1300962" y="659964"/>
            <a:ext cx="9409454" cy="868838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 </a:t>
            </a:r>
            <a:r>
              <a:rPr lang="nl-NL" sz="3300" dirty="0">
                <a:latin typeface="Poppins Black" panose="00000A00000000000000" pitchFamily="2" charset="0"/>
                <a:cs typeface="Poppins Black" panose="00000A00000000000000" pitchFamily="2" charset="0"/>
              </a:rPr>
              <a:t>Cijfers </a:t>
            </a:r>
            <a:r>
              <a:rPr lang="nl-NL" sz="3300" b="0" dirty="0">
                <a:latin typeface="Poppins Black" panose="00000A00000000000000" pitchFamily="2" charset="0"/>
                <a:cs typeface="Poppins Black" panose="00000A00000000000000" pitchFamily="2" charset="0"/>
              </a:rPr>
              <a:t>GAS</a:t>
            </a:r>
            <a:r>
              <a:rPr lang="nl-NL" sz="3300" dirty="0">
                <a:latin typeface="Poppins Black" panose="00000A00000000000000" pitchFamily="2" charset="0"/>
                <a:cs typeface="Poppins Black" panose="00000A00000000000000" pitchFamily="2" charset="0"/>
              </a:rPr>
              <a:t> dossiers 2022 (incl. ANPR)</a:t>
            </a:r>
            <a:br>
              <a:rPr lang="nl-NL" sz="3300" dirty="0"/>
            </a:br>
            <a:endParaRPr lang="nl-BE" sz="3300" dirty="0"/>
          </a:p>
        </p:txBody>
      </p:sp>
      <p:graphicFrame>
        <p:nvGraphicFramePr>
          <p:cNvPr id="6" name="Tabel 8">
            <a:extLst>
              <a:ext uri="{FF2B5EF4-FFF2-40B4-BE49-F238E27FC236}">
                <a16:creationId xmlns:a16="http://schemas.microsoft.com/office/drawing/2014/main" id="{8C5423FE-F073-B873-5A44-7CCBD41A9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71407"/>
              </p:ext>
            </p:extLst>
          </p:nvPr>
        </p:nvGraphicFramePr>
        <p:xfrm>
          <a:off x="1366174" y="1694180"/>
          <a:ext cx="8807634" cy="346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3582">
                  <a:extLst>
                    <a:ext uri="{9D8B030D-6E8A-4147-A177-3AD203B41FA5}">
                      <a16:colId xmlns:a16="http://schemas.microsoft.com/office/drawing/2014/main" val="2362532661"/>
                    </a:ext>
                  </a:extLst>
                </a:gridCol>
                <a:gridCol w="2648174">
                  <a:extLst>
                    <a:ext uri="{9D8B030D-6E8A-4147-A177-3AD203B41FA5}">
                      <a16:colId xmlns:a16="http://schemas.microsoft.com/office/drawing/2014/main" val="2956722584"/>
                    </a:ext>
                  </a:extLst>
                </a:gridCol>
                <a:gridCol w="2935878">
                  <a:extLst>
                    <a:ext uri="{9D8B030D-6E8A-4147-A177-3AD203B41FA5}">
                      <a16:colId xmlns:a16="http://schemas.microsoft.com/office/drawing/2014/main" val="109976093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01/1/2022 – 29/08/2022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122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1" dirty="0">
                          <a:solidFill>
                            <a:schemeClr val="bg1"/>
                          </a:solidFill>
                        </a:rPr>
                        <a:t>STATUS GAS DOSSIERS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>
                          <a:solidFill>
                            <a:schemeClr val="bg1"/>
                          </a:solidFill>
                        </a:rPr>
                        <a:t>AANTAL GAS DOSSIERS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>
                          <a:solidFill>
                            <a:schemeClr val="bg1"/>
                          </a:solidFill>
                        </a:rPr>
                        <a:t>SOM OPGELEGDE GELDBOETE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859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ysClr val="windowText" lastClr="000000"/>
                          </a:solidFill>
                        </a:rPr>
                        <a:t>TOTAAL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b="1" dirty="0">
                          <a:solidFill>
                            <a:sysClr val="windowText" lastClr="000000"/>
                          </a:solidFill>
                        </a:rPr>
                        <a:t>19 976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b="1" dirty="0">
                          <a:solidFill>
                            <a:sysClr val="windowText" lastClr="000000"/>
                          </a:solidFill>
                        </a:rPr>
                        <a:t>€ 1 196 172,00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149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Afgesloten dossiers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12 016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€ 719 715,00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218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Nog te betalen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€ 6 360,00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865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Laattijdige betaling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5201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€ 306 869,00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615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Geseponeerd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€ 19 030,00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573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In verweer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958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€ 57 027,00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536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Beslissing nog te nemen door </a:t>
                      </a:r>
                      <a:r>
                        <a:rPr lang="nl-BE" dirty="0" err="1">
                          <a:solidFill>
                            <a:sysClr val="windowText" lastClr="000000"/>
                          </a:solidFill>
                        </a:rPr>
                        <a:t>Haviland</a:t>
                      </a:r>
                      <a:endParaRPr lang="nl-B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1424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€ 87 171,00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085360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B486400F-634B-C461-838B-7E9BBFCB9423}"/>
              </a:ext>
            </a:extLst>
          </p:cNvPr>
          <p:cNvSpPr txBox="1"/>
          <p:nvPr/>
        </p:nvSpPr>
        <p:spPr>
          <a:xfrm>
            <a:off x="1366174" y="5530788"/>
            <a:ext cx="8807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(Deze cijfers zijn GAS 1 – 2 - 3 &amp; 4 van zowel Gemeentelijke </a:t>
            </a:r>
            <a:r>
              <a:rPr lang="nl-N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vaststellers</a:t>
            </a:r>
            <a:r>
              <a:rPr lang="nl-N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als politie</a:t>
            </a:r>
            <a:b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B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69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D83160F-BAB5-E1D1-E42E-1743C8334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199" y="6300356"/>
            <a:ext cx="4950041" cy="365125"/>
          </a:xfrm>
        </p:spPr>
        <p:txBody>
          <a:bodyPr/>
          <a:lstStyle/>
          <a:p>
            <a:fld id="{7185688B-8D83-46AE-9FD5-0C0E29328F4B}" type="slidenum">
              <a:rPr lang="nl-BE" smtClean="0"/>
              <a:pPr/>
              <a:t>6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Retributie voor het verwijderen en verwerken van sluikstort en zwerfvuil</a:t>
            </a:r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D514FAD-A466-8079-F4BD-05BE1634C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2928"/>
            <a:ext cx="9409455" cy="478205"/>
          </a:xfrm>
        </p:spPr>
        <p:txBody>
          <a:bodyPr/>
          <a:lstStyle/>
          <a:p>
            <a:r>
              <a:rPr lang="nl-NL" dirty="0"/>
              <a:t>Wat is nu weer GAS 1 – 2 – 3 &amp; 4?</a:t>
            </a:r>
            <a:endParaRPr lang="nl-BE" dirty="0"/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52973F63-BE4E-E243-2626-4552F7337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800480"/>
              </p:ext>
            </p:extLst>
          </p:nvPr>
        </p:nvGraphicFramePr>
        <p:xfrm>
          <a:off x="722789" y="994299"/>
          <a:ext cx="10360878" cy="4788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4620">
                  <a:extLst>
                    <a:ext uri="{9D8B030D-6E8A-4147-A177-3AD203B41FA5}">
                      <a16:colId xmlns:a16="http://schemas.microsoft.com/office/drawing/2014/main" val="489835542"/>
                    </a:ext>
                  </a:extLst>
                </a:gridCol>
                <a:gridCol w="2554621">
                  <a:extLst>
                    <a:ext uri="{9D8B030D-6E8A-4147-A177-3AD203B41FA5}">
                      <a16:colId xmlns:a16="http://schemas.microsoft.com/office/drawing/2014/main" val="2241643379"/>
                    </a:ext>
                  </a:extLst>
                </a:gridCol>
                <a:gridCol w="2389438">
                  <a:extLst>
                    <a:ext uri="{9D8B030D-6E8A-4147-A177-3AD203B41FA5}">
                      <a16:colId xmlns:a16="http://schemas.microsoft.com/office/drawing/2014/main" val="3276338332"/>
                    </a:ext>
                  </a:extLst>
                </a:gridCol>
                <a:gridCol w="2862199">
                  <a:extLst>
                    <a:ext uri="{9D8B030D-6E8A-4147-A177-3AD203B41FA5}">
                      <a16:colId xmlns:a16="http://schemas.microsoft.com/office/drawing/2014/main" val="2029720259"/>
                    </a:ext>
                  </a:extLst>
                </a:gridCol>
              </a:tblGrid>
              <a:tr h="597851">
                <a:tc>
                  <a:txBody>
                    <a:bodyPr/>
                    <a:lstStyle/>
                    <a:p>
                      <a:pPr algn="ctr"/>
                      <a:r>
                        <a:rPr lang="nl-NL" sz="1100" b="1" dirty="0"/>
                        <a:t>GAS 1</a:t>
                      </a:r>
                      <a:br>
                        <a:rPr lang="nl-NL" sz="1100" dirty="0"/>
                      </a:br>
                      <a:r>
                        <a:rPr lang="nl-NL" sz="1100" b="0" dirty="0"/>
                        <a:t>(zowel door </a:t>
                      </a:r>
                      <a:r>
                        <a:rPr lang="nl-NL" sz="1100" b="0" dirty="0" err="1"/>
                        <a:t>vaststellers</a:t>
                      </a:r>
                      <a:r>
                        <a:rPr lang="nl-NL" sz="1100" b="0" dirty="0"/>
                        <a:t> als politie)</a:t>
                      </a:r>
                      <a:endParaRPr lang="nl-B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GAS 2</a:t>
                      </a:r>
                      <a:br>
                        <a:rPr lang="nl-NL" sz="1100" dirty="0"/>
                      </a:br>
                      <a:r>
                        <a:rPr lang="nl-NL" sz="1100" b="0" dirty="0"/>
                        <a:t>(enkel door politie)</a:t>
                      </a:r>
                      <a:endParaRPr lang="nl-B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GAS 3</a:t>
                      </a:r>
                      <a:br>
                        <a:rPr lang="nl-NL" sz="1100" dirty="0"/>
                      </a:br>
                      <a:r>
                        <a:rPr lang="nl-NL" sz="1100" b="0" dirty="0"/>
                        <a:t>(enkel door politie)</a:t>
                      </a:r>
                      <a:endParaRPr lang="nl-B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GAS 4</a:t>
                      </a:r>
                      <a:br>
                        <a:rPr lang="nl-NL" sz="1100" dirty="0"/>
                      </a:br>
                      <a:r>
                        <a:rPr lang="nl-NL" sz="1100" b="0" dirty="0"/>
                        <a:t>(zowel door </a:t>
                      </a:r>
                      <a:r>
                        <a:rPr lang="nl-NL" sz="1100" b="0" dirty="0" err="1"/>
                        <a:t>vaststellers</a:t>
                      </a:r>
                      <a:r>
                        <a:rPr lang="nl-NL" sz="1100" b="0" dirty="0"/>
                        <a:t> als politie, afhankelijk van welke GAS 4)</a:t>
                      </a:r>
                      <a:endParaRPr lang="nl-B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0896548"/>
                  </a:ext>
                </a:extLst>
              </a:tr>
              <a:tr h="515989"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1"/>
                          </a:solidFill>
                        </a:rPr>
                        <a:t>Sluikstort</a:t>
                      </a:r>
                      <a:endParaRPr lang="nl-BE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1"/>
                          </a:solidFill>
                        </a:rPr>
                        <a:t>diefstal</a:t>
                      </a:r>
                      <a:endParaRPr lang="nl-BE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1"/>
                          </a:solidFill>
                        </a:rPr>
                        <a:t>Opzettelijke slagen en verwondingen</a:t>
                      </a:r>
                      <a:endParaRPr lang="nl-BE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1"/>
                          </a:solidFill>
                        </a:rPr>
                        <a:t>Stilstaan en parkeren </a:t>
                      </a:r>
                    </a:p>
                    <a:p>
                      <a:r>
                        <a:rPr lang="nl-NL" sz="1100" dirty="0">
                          <a:solidFill>
                            <a:schemeClr val="bg1"/>
                          </a:solidFill>
                        </a:rPr>
                        <a:t>(zowel door politie als </a:t>
                      </a:r>
                      <a:r>
                        <a:rPr lang="nl-NL" sz="1100" dirty="0" err="1">
                          <a:solidFill>
                            <a:schemeClr val="bg1"/>
                          </a:solidFill>
                        </a:rPr>
                        <a:t>vaststellers</a:t>
                      </a:r>
                      <a:r>
                        <a:rPr lang="nl-NL" sz="11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nl-BE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0216942"/>
                  </a:ext>
                </a:extLst>
              </a:tr>
              <a:tr h="515989"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1"/>
                          </a:solidFill>
                        </a:rPr>
                        <a:t>Niet aangelijnde honden</a:t>
                      </a:r>
                      <a:endParaRPr lang="nl-BE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1"/>
                          </a:solidFill>
                        </a:rPr>
                        <a:t>Opzettelijk beschadigen onroerende goederen</a:t>
                      </a:r>
                      <a:endParaRPr lang="nl-BE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nl-BE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>
                          <a:solidFill>
                            <a:schemeClr val="bg1"/>
                          </a:solidFill>
                        </a:rPr>
                        <a:t>ANPR</a:t>
                      </a:r>
                      <a:br>
                        <a:rPr lang="nl-NL" sz="1100" dirty="0">
                          <a:solidFill>
                            <a:schemeClr val="bg1"/>
                          </a:solidFill>
                        </a:rPr>
                      </a:br>
                      <a:r>
                        <a:rPr lang="nl-NL" sz="1100" dirty="0">
                          <a:solidFill>
                            <a:schemeClr val="bg1"/>
                          </a:solidFill>
                        </a:rPr>
                        <a:t>(zowel door politie als </a:t>
                      </a:r>
                      <a:r>
                        <a:rPr lang="nl-NL" sz="1100" dirty="0" err="1">
                          <a:solidFill>
                            <a:schemeClr val="bg1"/>
                          </a:solidFill>
                        </a:rPr>
                        <a:t>vaststellers</a:t>
                      </a:r>
                      <a:r>
                        <a:rPr lang="nl-NL" sz="11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nl-BE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7711908"/>
                  </a:ext>
                </a:extLst>
              </a:tr>
              <a:tr h="815594"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1"/>
                          </a:solidFill>
                        </a:rPr>
                        <a:t>Afval te vroeg/te laat buitenzetten</a:t>
                      </a:r>
                      <a:endParaRPr lang="nl-BE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1"/>
                          </a:solidFill>
                        </a:rPr>
                        <a:t>Beschadigen monumenten, grafstenen, … of vernielingen</a:t>
                      </a:r>
                      <a:endParaRPr lang="nl-BE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1"/>
                          </a:solidFill>
                        </a:rPr>
                        <a:t>Vernielen of onbruikbaar maken van rijtuigen, …</a:t>
                      </a:r>
                      <a:endParaRPr lang="nl-BE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1"/>
                          </a:solidFill>
                        </a:rPr>
                        <a:t>Alle andere inbreuken qua verkeer zoals: rood verkeerslicht negeren, snelheid, … (enkel door politie)</a:t>
                      </a:r>
                      <a:endParaRPr lang="nl-BE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8563268"/>
                  </a:ext>
                </a:extLst>
              </a:tr>
              <a:tr h="377801"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1"/>
                          </a:solidFill>
                        </a:rPr>
                        <a:t>Hondenpoep</a:t>
                      </a:r>
                      <a:endParaRPr lang="nl-BE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100" dirty="0" err="1">
                          <a:solidFill>
                            <a:schemeClr val="bg1"/>
                          </a:solidFill>
                        </a:rPr>
                        <a:t>grafitti</a:t>
                      </a:r>
                      <a:endParaRPr lang="nl-BE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1"/>
                          </a:solidFill>
                        </a:rPr>
                        <a:t>beledigingen</a:t>
                      </a:r>
                      <a:endParaRPr lang="nl-BE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nl-BE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815441"/>
                  </a:ext>
                </a:extLst>
              </a:tr>
              <a:tr h="366184"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1"/>
                          </a:solidFill>
                        </a:rPr>
                        <a:t>Overhangende takken</a:t>
                      </a:r>
                      <a:endParaRPr lang="nl-BE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1"/>
                          </a:solidFill>
                        </a:rPr>
                        <a:t>Kwaadwillig omhakken bomen</a:t>
                      </a:r>
                      <a:endParaRPr lang="nl-BE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BE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BE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241915"/>
                  </a:ext>
                </a:extLst>
              </a:tr>
              <a:tr h="366184"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1"/>
                          </a:solidFill>
                        </a:rPr>
                        <a:t>Voetpad niet sneeuwvrij maken</a:t>
                      </a:r>
                      <a:endParaRPr lang="nl-BE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1"/>
                          </a:solidFill>
                        </a:rPr>
                        <a:t>nachtlawaai</a:t>
                      </a:r>
                      <a:endParaRPr lang="nl-BE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BE" sz="11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BE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1244425"/>
                  </a:ext>
                </a:extLst>
              </a:tr>
              <a:tr h="328215"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1"/>
                          </a:solidFill>
                        </a:rPr>
                        <a:t>Inname openbaar domein</a:t>
                      </a:r>
                      <a:endParaRPr lang="nl-BE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nl-BE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BE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BE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7254454"/>
                  </a:ext>
                </a:extLst>
              </a:tr>
              <a:tr h="324209">
                <a:tc>
                  <a:txBody>
                    <a:bodyPr/>
                    <a:lstStyle/>
                    <a:p>
                      <a:r>
                        <a:rPr lang="nl-NL" sz="1100" dirty="0" err="1">
                          <a:solidFill>
                            <a:schemeClr val="bg1"/>
                          </a:solidFill>
                        </a:rPr>
                        <a:t>Onvergunde</a:t>
                      </a:r>
                      <a:r>
                        <a:rPr lang="nl-NL" sz="1100" dirty="0">
                          <a:solidFill>
                            <a:schemeClr val="bg1"/>
                          </a:solidFill>
                        </a:rPr>
                        <a:t> reclameborden</a:t>
                      </a:r>
                      <a:endParaRPr lang="nl-BE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BE" sz="11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BE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BE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821406"/>
                  </a:ext>
                </a:extLst>
              </a:tr>
              <a:tr h="319596"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1"/>
                          </a:solidFill>
                        </a:rPr>
                        <a:t>wildplassen</a:t>
                      </a:r>
                      <a:endParaRPr lang="nl-BE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BE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BE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BE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1658729"/>
                  </a:ext>
                </a:extLst>
              </a:tr>
              <a:tr h="260602"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nl-BE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BE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BE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BE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2027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628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D83160F-BAB5-E1D1-E42E-1743C8334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4807998" cy="365125"/>
          </a:xfrm>
        </p:spPr>
        <p:txBody>
          <a:bodyPr/>
          <a:lstStyle/>
          <a:p>
            <a:fld id="{7185688B-8D83-46AE-9FD5-0C0E29328F4B}" type="slidenum">
              <a:rPr lang="nl-BE" smtClean="0"/>
              <a:pPr/>
              <a:t>7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Retributie voor het verwijderen en verwerken van sluikstort en zwerfvuil</a:t>
            </a:r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D514FAD-A466-8079-F4BD-05BE1634C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925" y="516094"/>
            <a:ext cx="9409455" cy="798700"/>
          </a:xfrm>
        </p:spPr>
        <p:txBody>
          <a:bodyPr/>
          <a:lstStyle/>
          <a:p>
            <a:r>
              <a:rPr lang="nl-NL" dirty="0"/>
              <a:t>Opsplitsing GAS 1 – 2 – 3 -4</a:t>
            </a:r>
            <a:endParaRPr lang="nl-BE" dirty="0"/>
          </a:p>
        </p:txBody>
      </p:sp>
      <p:graphicFrame>
        <p:nvGraphicFramePr>
          <p:cNvPr id="8" name="Tabel 8">
            <a:extLst>
              <a:ext uri="{FF2B5EF4-FFF2-40B4-BE49-F238E27FC236}">
                <a16:creationId xmlns:a16="http://schemas.microsoft.com/office/drawing/2014/main" id="{D9AD148B-DED8-336B-CAA6-3EAC9682B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284189"/>
              </p:ext>
            </p:extLst>
          </p:nvPr>
        </p:nvGraphicFramePr>
        <p:xfrm>
          <a:off x="1926616" y="1640620"/>
          <a:ext cx="6569316" cy="2869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772">
                  <a:extLst>
                    <a:ext uri="{9D8B030D-6E8A-4147-A177-3AD203B41FA5}">
                      <a16:colId xmlns:a16="http://schemas.microsoft.com/office/drawing/2014/main" val="299053988"/>
                    </a:ext>
                  </a:extLst>
                </a:gridCol>
                <a:gridCol w="2116716">
                  <a:extLst>
                    <a:ext uri="{9D8B030D-6E8A-4147-A177-3AD203B41FA5}">
                      <a16:colId xmlns:a16="http://schemas.microsoft.com/office/drawing/2014/main" val="1869706622"/>
                    </a:ext>
                  </a:extLst>
                </a:gridCol>
                <a:gridCol w="2262828">
                  <a:extLst>
                    <a:ext uri="{9D8B030D-6E8A-4147-A177-3AD203B41FA5}">
                      <a16:colId xmlns:a16="http://schemas.microsoft.com/office/drawing/2014/main" val="4073035472"/>
                    </a:ext>
                  </a:extLst>
                </a:gridCol>
              </a:tblGrid>
              <a:tr h="499951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2021</a:t>
                      </a:r>
                      <a:br>
                        <a:rPr lang="nl-NL" dirty="0"/>
                      </a:br>
                      <a:r>
                        <a:rPr lang="nl-NL" dirty="0"/>
                        <a:t>(jan- dec)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2022</a:t>
                      </a:r>
                      <a:br>
                        <a:rPr lang="nl-NL" dirty="0"/>
                      </a:br>
                      <a:r>
                        <a:rPr lang="nl-NL" dirty="0"/>
                        <a:t>(jan-aug)</a:t>
                      </a:r>
                      <a:endParaRPr lang="nl-B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4004221"/>
                  </a:ext>
                </a:extLst>
              </a:tr>
              <a:tr h="473318">
                <a:tc>
                  <a:txBody>
                    <a:bodyPr/>
                    <a:lstStyle/>
                    <a:p>
                      <a:pPr algn="l"/>
                      <a:r>
                        <a:rPr lang="nl-NL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 1</a:t>
                      </a:r>
                      <a:endParaRPr lang="nl-B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</a:t>
                      </a:r>
                      <a:endParaRPr lang="nl-B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  <a:endParaRPr lang="nl-B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0423240"/>
                  </a:ext>
                </a:extLst>
              </a:tr>
              <a:tr h="473318">
                <a:tc>
                  <a:txBody>
                    <a:bodyPr/>
                    <a:lstStyle/>
                    <a:p>
                      <a:pPr algn="l"/>
                      <a:r>
                        <a:rPr lang="nl-NL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 2</a:t>
                      </a:r>
                      <a:endParaRPr lang="nl-B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nl-B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nl-B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4912825"/>
                  </a:ext>
                </a:extLst>
              </a:tr>
              <a:tr h="473318">
                <a:tc>
                  <a:txBody>
                    <a:bodyPr/>
                    <a:lstStyle/>
                    <a:p>
                      <a:pPr algn="l"/>
                      <a:r>
                        <a:rPr lang="nl-NL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 3</a:t>
                      </a:r>
                      <a:endParaRPr lang="nl-B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l-B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nl-B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7516707"/>
                  </a:ext>
                </a:extLst>
              </a:tr>
              <a:tr h="473318">
                <a:tc>
                  <a:txBody>
                    <a:bodyPr/>
                    <a:lstStyle/>
                    <a:p>
                      <a:pPr algn="l"/>
                      <a:r>
                        <a:rPr lang="nl-NL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 4</a:t>
                      </a:r>
                      <a:endParaRPr lang="nl-B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2559</a:t>
                      </a:r>
                      <a:endParaRPr lang="nl-B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1901</a:t>
                      </a:r>
                      <a:endParaRPr lang="nl-B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5224156"/>
                  </a:ext>
                </a:extLst>
              </a:tr>
              <a:tr h="473318">
                <a:tc>
                  <a:txBody>
                    <a:bodyPr/>
                    <a:lstStyle/>
                    <a:p>
                      <a:pPr algn="l"/>
                      <a:r>
                        <a:rPr lang="nl-NL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 4 - ANPR</a:t>
                      </a:r>
                      <a:endParaRPr lang="nl-B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nl-B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20291</a:t>
                      </a:r>
                      <a:endParaRPr lang="nl-B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6799895"/>
                  </a:ext>
                </a:extLst>
              </a:tr>
            </a:tbl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F7ADC550-2E10-C0F4-0001-858FA75165EE}"/>
              </a:ext>
            </a:extLst>
          </p:cNvPr>
          <p:cNvSpPr txBox="1"/>
          <p:nvPr/>
        </p:nvSpPr>
        <p:spPr>
          <a:xfrm>
            <a:off x="992925" y="4989250"/>
            <a:ext cx="86393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Grote verschil tussen 2021 en 2022 qua GAS 1 en Gas 4 ligt aan het feit dat we het in 2022 lange tijd met 1 of 1,5 GW hebben moeten stellen.</a:t>
            </a:r>
            <a:br>
              <a:rPr lang="nl-N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 vanwege zwangerschap en ziekte van de GW/</a:t>
            </a:r>
            <a:r>
              <a:rPr lang="nl-N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vaststellers</a:t>
            </a:r>
            <a:endParaRPr lang="nl-B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496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9F98A81-D9B4-37F1-BD4C-A1E83D5B5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199" y="6300356"/>
            <a:ext cx="4452891" cy="365125"/>
          </a:xfrm>
        </p:spPr>
        <p:txBody>
          <a:bodyPr/>
          <a:lstStyle/>
          <a:p>
            <a:fld id="{7185688B-8D83-46AE-9FD5-0C0E29328F4B}" type="slidenum">
              <a:rPr lang="nl-BE" smtClean="0"/>
              <a:pPr/>
              <a:t>8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Retributie voor het verwijderen en verwerken van sluikstort en zwerfvuil</a:t>
            </a:r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6139BC4-D6FC-405B-8B80-66D9AC925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802" y="365174"/>
            <a:ext cx="9409455" cy="798700"/>
          </a:xfrm>
        </p:spPr>
        <p:txBody>
          <a:bodyPr>
            <a:normAutofit fontScale="90000"/>
          </a:bodyPr>
          <a:lstStyle/>
          <a:p>
            <a:r>
              <a:rPr lang="nl-NL" sz="3600" dirty="0">
                <a:latin typeface="Poppins Black" panose="00000A00000000000000" pitchFamily="2" charset="0"/>
                <a:cs typeface="Poppins Black" panose="00000A00000000000000" pitchFamily="2" charset="0"/>
              </a:rPr>
              <a:t>Cijfers  sluikstortdossiers 2021 - 2022</a:t>
            </a:r>
            <a:br>
              <a:rPr lang="nl-NL" dirty="0"/>
            </a:br>
            <a:endParaRPr lang="nl-BE" dirty="0"/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707B2C2D-01CB-B56B-92A5-7C949987F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958538"/>
              </p:ext>
            </p:extLst>
          </p:nvPr>
        </p:nvGraphicFramePr>
        <p:xfrm>
          <a:off x="1144234" y="2081065"/>
          <a:ext cx="8128000" cy="1108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4310">
                  <a:extLst>
                    <a:ext uri="{9D8B030D-6E8A-4147-A177-3AD203B41FA5}">
                      <a16:colId xmlns:a16="http://schemas.microsoft.com/office/drawing/2014/main" val="2443760286"/>
                    </a:ext>
                  </a:extLst>
                </a:gridCol>
                <a:gridCol w="3723690">
                  <a:extLst>
                    <a:ext uri="{9D8B030D-6E8A-4147-A177-3AD203B41FA5}">
                      <a16:colId xmlns:a16="http://schemas.microsoft.com/office/drawing/2014/main" val="3272808136"/>
                    </a:ext>
                  </a:extLst>
                </a:gridCol>
              </a:tblGrid>
              <a:tr h="385292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chemeClr val="bg1"/>
                          </a:solidFill>
                        </a:rPr>
                        <a:t>2021</a:t>
                      </a:r>
                      <a:endParaRPr lang="nl-B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chemeClr val="bg1"/>
                          </a:solidFill>
                        </a:rPr>
                        <a:t>2022 (jan – aug)</a:t>
                      </a:r>
                      <a:endParaRPr lang="nl-BE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775880"/>
                  </a:ext>
                </a:extLst>
              </a:tr>
              <a:tr h="711849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chemeClr val="bg1"/>
                          </a:solidFill>
                        </a:rPr>
                        <a:t>221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chemeClr val="bg1"/>
                          </a:solidFill>
                        </a:rPr>
                        <a:t>71</a:t>
                      </a:r>
                      <a:r>
                        <a:rPr lang="nl-NL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nl-BE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8010362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7E5DF399-002B-49C1-810F-FB6EEF05C5F4}"/>
              </a:ext>
            </a:extLst>
          </p:cNvPr>
          <p:cNvSpPr txBox="1"/>
          <p:nvPr/>
        </p:nvSpPr>
        <p:spPr>
          <a:xfrm>
            <a:off x="939658" y="1158077"/>
            <a:ext cx="92430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solidFill>
                  <a:schemeClr val="bg1"/>
                </a:solidFill>
              </a:rPr>
              <a:t>Sluikstort waarvoor retributie zou aangerekend kunnen worden indien in voege</a:t>
            </a:r>
            <a:endParaRPr lang="nl-BE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83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18A0986-FCC4-4975-8281-B3F03E9AD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199" y="6300356"/>
            <a:ext cx="4950041" cy="365125"/>
          </a:xfrm>
        </p:spPr>
        <p:txBody>
          <a:bodyPr/>
          <a:lstStyle/>
          <a:p>
            <a:fld id="{7185688B-8D83-46AE-9FD5-0C0E29328F4B}" type="slidenum">
              <a:rPr lang="nl-BE" smtClean="0"/>
              <a:pPr/>
              <a:t>9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Retributie voor het verwijderen en verwerken van sluikstort en zwerfvuil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B3F7E33-523B-40A1-AC86-FC0E83C3C0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9303" y="1419832"/>
            <a:ext cx="9409454" cy="1469799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7CE3661-ABAF-4433-9D5F-52EA78BB3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465" y="800102"/>
            <a:ext cx="10664890" cy="483414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tx2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Kosten</a:t>
            </a:r>
            <a:br>
              <a:rPr lang="nl-NL" dirty="0">
                <a:solidFill>
                  <a:schemeClr val="tx2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</a:br>
            <a:r>
              <a:rPr lang="nl-NL" dirty="0">
                <a:solidFill>
                  <a:schemeClr val="tx2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 </a:t>
            </a:r>
            <a:endParaRPr lang="en-GB" dirty="0">
              <a:solidFill>
                <a:schemeClr val="tx2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5F846F42-369D-3D68-2AA9-8BED09339433}"/>
              </a:ext>
            </a:extLst>
          </p:cNvPr>
          <p:cNvSpPr txBox="1">
            <a:spLocks/>
          </p:cNvSpPr>
          <p:nvPr/>
        </p:nvSpPr>
        <p:spPr>
          <a:xfrm>
            <a:off x="1209303" y="1627462"/>
            <a:ext cx="9409454" cy="37247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5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6000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2000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8000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9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Personeelskost werklieden: € 35/per uur per persoon, sluikstort wordt dagelijks 2 tot 3 maal opgehaald door twee personen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9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Verwerkingskosten + ledigen containers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9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Personeelskost 3 </a:t>
            </a:r>
            <a:r>
              <a:rPr lang="nl-NL" sz="19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gemeenschapswacht</a:t>
            </a:r>
            <a:r>
              <a:rPr lang="nl-NL" sz="19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nl-NL" sz="19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vaststellers</a:t>
            </a:r>
            <a:endParaRPr lang="nl-NL" sz="1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graphicFrame>
        <p:nvGraphicFramePr>
          <p:cNvPr id="5" name="Tabel 6">
            <a:extLst>
              <a:ext uri="{FF2B5EF4-FFF2-40B4-BE49-F238E27FC236}">
                <a16:creationId xmlns:a16="http://schemas.microsoft.com/office/drawing/2014/main" id="{FEA7262E-0A80-DAE1-2399-93A10671F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172995"/>
              </p:ext>
            </p:extLst>
          </p:nvPr>
        </p:nvGraphicFramePr>
        <p:xfrm>
          <a:off x="1573243" y="2649171"/>
          <a:ext cx="6322620" cy="1559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540">
                  <a:extLst>
                    <a:ext uri="{9D8B030D-6E8A-4147-A177-3AD203B41FA5}">
                      <a16:colId xmlns:a16="http://schemas.microsoft.com/office/drawing/2014/main" val="4219282909"/>
                    </a:ext>
                  </a:extLst>
                </a:gridCol>
                <a:gridCol w="2107540">
                  <a:extLst>
                    <a:ext uri="{9D8B030D-6E8A-4147-A177-3AD203B41FA5}">
                      <a16:colId xmlns:a16="http://schemas.microsoft.com/office/drawing/2014/main" val="608662216"/>
                    </a:ext>
                  </a:extLst>
                </a:gridCol>
                <a:gridCol w="2107540">
                  <a:extLst>
                    <a:ext uri="{9D8B030D-6E8A-4147-A177-3AD203B41FA5}">
                      <a16:colId xmlns:a16="http://schemas.microsoft.com/office/drawing/2014/main" val="4275014571"/>
                    </a:ext>
                  </a:extLst>
                </a:gridCol>
              </a:tblGrid>
              <a:tr h="474036">
                <a:tc>
                  <a:txBody>
                    <a:bodyPr/>
                    <a:lstStyle/>
                    <a:p>
                      <a:endParaRPr lang="nl-BE" sz="13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3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(jan – dec)</a:t>
                      </a:r>
                      <a:endParaRPr lang="nl-BE" sz="13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3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(jan – juni)</a:t>
                      </a:r>
                      <a:endParaRPr lang="nl-BE" sz="13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6922955"/>
                  </a:ext>
                </a:extLst>
              </a:tr>
              <a:tr h="460758">
                <a:tc>
                  <a:txBody>
                    <a:bodyPr/>
                    <a:lstStyle/>
                    <a:p>
                      <a:r>
                        <a:rPr lang="nl-NL" sz="135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Ledigen containers</a:t>
                      </a:r>
                      <a:endParaRPr lang="nl-BE" sz="135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35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€ 47 773,08</a:t>
                      </a:r>
                      <a:endParaRPr lang="nl-BE" sz="135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35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€ 18 047,14</a:t>
                      </a:r>
                      <a:endParaRPr lang="nl-BE" sz="135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9888149"/>
                  </a:ext>
                </a:extLst>
              </a:tr>
              <a:tr h="624863">
                <a:tc>
                  <a:txBody>
                    <a:bodyPr/>
                    <a:lstStyle/>
                    <a:p>
                      <a:r>
                        <a:rPr lang="nl-NL" sz="13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Afval afvoeren en verwerken</a:t>
                      </a:r>
                      <a:endParaRPr lang="nl-BE" sz="13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35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€ 24 233,27</a:t>
                      </a:r>
                      <a:endParaRPr lang="nl-BE" sz="135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35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€ 20 066,81</a:t>
                      </a:r>
                      <a:endParaRPr lang="nl-BE" sz="135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871035"/>
                  </a:ext>
                </a:extLst>
              </a:tr>
            </a:tbl>
          </a:graphicData>
        </a:graphic>
      </p:graphicFrame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71A1AD07-2967-DB66-A76A-A1D9C7F54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7628"/>
              </p:ext>
            </p:extLst>
          </p:nvPr>
        </p:nvGraphicFramePr>
        <p:xfrm>
          <a:off x="1573243" y="4835643"/>
          <a:ext cx="35020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2096">
                  <a:extLst>
                    <a:ext uri="{9D8B030D-6E8A-4147-A177-3AD203B41FA5}">
                      <a16:colId xmlns:a16="http://schemas.microsoft.com/office/drawing/2014/main" val="461094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3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 2021- aug 2022 (12 maanden)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3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3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€ 128 679,64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269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2064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DILBEEK">
      <a:dk1>
        <a:srgbClr val="FFFFFF"/>
      </a:dk1>
      <a:lt1>
        <a:srgbClr val="000000"/>
      </a:lt1>
      <a:dk2>
        <a:srgbClr val="006B84"/>
      </a:dk2>
      <a:lt2>
        <a:srgbClr val="F2BD00"/>
      </a:lt2>
      <a:accent1>
        <a:srgbClr val="87D0A4"/>
      </a:accent1>
      <a:accent2>
        <a:srgbClr val="9AD055"/>
      </a:accent2>
      <a:accent3>
        <a:srgbClr val="FF4900"/>
      </a:accent3>
      <a:accent4>
        <a:srgbClr val="A43D1D"/>
      </a:accent4>
      <a:accent5>
        <a:srgbClr val="0E3250"/>
      </a:accent5>
      <a:accent6>
        <a:srgbClr val="83114E"/>
      </a:accent6>
      <a:hlink>
        <a:srgbClr val="0081A3"/>
      </a:hlink>
      <a:folHlink>
        <a:srgbClr val="006F2F"/>
      </a:folHlink>
    </a:clrScheme>
    <a:fontScheme name="poppins">
      <a:majorFont>
        <a:latin typeface="Poppins Extra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E7B2500BF77341B720A795339AF5BA" ma:contentTypeVersion="16" ma:contentTypeDescription="Een nieuw document maken." ma:contentTypeScope="" ma:versionID="6d71818f4b9ff641c5460de1a0673fdf">
  <xsd:schema xmlns:xsd="http://www.w3.org/2001/XMLSchema" xmlns:xs="http://www.w3.org/2001/XMLSchema" xmlns:p="http://schemas.microsoft.com/office/2006/metadata/properties" xmlns:ns2="ad0229ef-338c-44d7-9257-c711bb0a9aa9" xmlns:ns3="61fa0fc8-90cd-4a76-8407-c5825ba66a53" targetNamespace="http://schemas.microsoft.com/office/2006/metadata/properties" ma:root="true" ma:fieldsID="eb33604844795654ab96acc7bd6c48dc" ns2:_="" ns3:_="">
    <xsd:import namespace="ad0229ef-338c-44d7-9257-c711bb0a9aa9"/>
    <xsd:import namespace="61fa0fc8-90cd-4a76-8407-c5825ba66a5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0229ef-338c-44d7-9257-c711bb0a9aa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2432fac-023b-4acf-a4eb-ddfea1a614e7}" ma:internalName="TaxCatchAll" ma:showField="CatchAllData" ma:web="ad0229ef-338c-44d7-9257-c711bb0a9a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a0fc8-90cd-4a76-8407-c5825ba66a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4543581e-0b94-4758-8292-7d6042a84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fa0fc8-90cd-4a76-8407-c5825ba66a53">
      <Terms xmlns="http://schemas.microsoft.com/office/infopath/2007/PartnerControls"/>
    </lcf76f155ced4ddcb4097134ff3c332f>
    <TaxCatchAll xmlns="ad0229ef-338c-44d7-9257-c711bb0a9aa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6F18E9-F000-4D1B-9815-54C0C071F4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0229ef-338c-44d7-9257-c711bb0a9aa9"/>
    <ds:schemaRef ds:uri="61fa0fc8-90cd-4a76-8407-c5825ba66a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84B4F4-7A57-4B60-B307-096399580B71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61fa0fc8-90cd-4a76-8407-c5825ba66a53"/>
    <ds:schemaRef ds:uri="ad0229ef-338c-44d7-9257-c711bb0a9aa9"/>
  </ds:schemaRefs>
</ds:datastoreItem>
</file>

<file path=customXml/itemProps3.xml><?xml version="1.0" encoding="utf-8"?>
<ds:datastoreItem xmlns:ds="http://schemas.openxmlformats.org/officeDocument/2006/customXml" ds:itemID="{41D9F51E-EE9B-400D-85D8-5720DEFF2E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1118</Words>
  <Application>Microsoft Office PowerPoint</Application>
  <PresentationFormat>Breedbeeld</PresentationFormat>
  <Paragraphs>230</Paragraphs>
  <Slides>16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4" baseType="lpstr">
      <vt:lpstr>Arial</vt:lpstr>
      <vt:lpstr>Calibri</vt:lpstr>
      <vt:lpstr>Poppins</vt:lpstr>
      <vt:lpstr>Poppins Black</vt:lpstr>
      <vt:lpstr>Poppins ExtraBold</vt:lpstr>
      <vt:lpstr>Symbol</vt:lpstr>
      <vt:lpstr>Wingdings</vt:lpstr>
      <vt:lpstr>Kantoorthema</vt:lpstr>
      <vt:lpstr>Retributie voor het verwijderen en verwerken van sluikstort en zwerfvuil</vt:lpstr>
      <vt:lpstr>Taken gemeenschapswacht/vaststellers</vt:lpstr>
      <vt:lpstr>PowerPoint-presentatie</vt:lpstr>
      <vt:lpstr>PowerPoint-presentatie</vt:lpstr>
      <vt:lpstr>PowerPoint-presentatie</vt:lpstr>
      <vt:lpstr>Wat is nu weer GAS 1 – 2 – 3 &amp; 4?</vt:lpstr>
      <vt:lpstr>Opsplitsing GAS 1 – 2 – 3 -4</vt:lpstr>
      <vt:lpstr>Cijfers  sluikstortdossiers 2021 - 2022 </vt:lpstr>
      <vt:lpstr>Kosten  </vt:lpstr>
      <vt:lpstr>Het retributiereglement</vt:lpstr>
      <vt:lpstr>Retributiereglement</vt:lpstr>
      <vt:lpstr>PowerPoint-presentatie</vt:lpstr>
      <vt:lpstr>PowerPoint-presentatie</vt:lpstr>
      <vt:lpstr>Praktische werking</vt:lpstr>
      <vt:lpstr>Voorbeeld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Liesbeth Tempelaere</dc:creator>
  <cp:lastModifiedBy>Sandra Bossuyt</cp:lastModifiedBy>
  <cp:revision>63</cp:revision>
  <cp:lastPrinted>2022-09-28T12:52:42Z</cp:lastPrinted>
  <dcterms:created xsi:type="dcterms:W3CDTF">2020-12-09T14:05:44Z</dcterms:created>
  <dcterms:modified xsi:type="dcterms:W3CDTF">2022-09-29T11:13:36Z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0x010100E1E7B2500BF77341B720A795339AF5BA</vt:lpwstr>
  </property>
</Properties>
</file>